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7033" y="1038288"/>
            <a:ext cx="15313933" cy="14968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1352" y="0"/>
            <a:ext cx="111251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94311"/>
            <a:ext cx="13654531" cy="2770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5484" y="4174166"/>
            <a:ext cx="8173720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12531" y="0"/>
            <a:ext cx="8572500" cy="10287000"/>
            <a:chOff x="9712531" y="0"/>
            <a:chExt cx="8572500" cy="10287000"/>
          </a:xfrm>
        </p:grpSpPr>
        <p:sp>
          <p:nvSpPr>
            <p:cNvPr id="4" name="object 4"/>
            <p:cNvSpPr/>
            <p:nvPr/>
          </p:nvSpPr>
          <p:spPr>
            <a:xfrm>
              <a:off x="14856030" y="5143499"/>
              <a:ext cx="3429000" cy="5143500"/>
            </a:xfrm>
            <a:custGeom>
              <a:avLst/>
              <a:gdLst/>
              <a:ahLst/>
              <a:cxnLst/>
              <a:rect l="l" t="t" r="r" b="b"/>
              <a:pathLst>
                <a:path w="3429000" h="5143500">
                  <a:moveTo>
                    <a:pt x="3428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4713" y="0"/>
              <a:ext cx="3429000" cy="5143500"/>
            </a:xfrm>
            <a:custGeom>
              <a:avLst/>
              <a:gdLst/>
              <a:ahLst/>
              <a:cxnLst/>
              <a:rect l="l" t="t" r="r" b="b"/>
              <a:pathLst>
                <a:path w="3429000" h="5143500">
                  <a:moveTo>
                    <a:pt x="3428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5143499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53654" y="881188"/>
              <a:ext cx="1693545" cy="3387090"/>
            </a:xfrm>
            <a:custGeom>
              <a:avLst/>
              <a:gdLst/>
              <a:ahLst/>
              <a:cxnLst/>
              <a:rect l="l" t="t" r="r" b="b"/>
              <a:pathLst>
                <a:path w="1693544" h="3387090">
                  <a:moveTo>
                    <a:pt x="1693456" y="1693456"/>
                  </a:moveTo>
                  <a:lnTo>
                    <a:pt x="1692783" y="1645246"/>
                  </a:lnTo>
                  <a:lnTo>
                    <a:pt x="1690763" y="1597367"/>
                  </a:lnTo>
                  <a:lnTo>
                    <a:pt x="1687449" y="1549831"/>
                  </a:lnTo>
                  <a:lnTo>
                    <a:pt x="1682826" y="1502676"/>
                  </a:lnTo>
                  <a:lnTo>
                    <a:pt x="1676920" y="1455902"/>
                  </a:lnTo>
                  <a:lnTo>
                    <a:pt x="1669745" y="1409534"/>
                  </a:lnTo>
                  <a:lnTo>
                    <a:pt x="1661337" y="1363586"/>
                  </a:lnTo>
                  <a:lnTo>
                    <a:pt x="1651698" y="1318082"/>
                  </a:lnTo>
                  <a:lnTo>
                    <a:pt x="1640840" y="1273048"/>
                  </a:lnTo>
                  <a:lnTo>
                    <a:pt x="1628800" y="1228471"/>
                  </a:lnTo>
                  <a:lnTo>
                    <a:pt x="1615592" y="1184402"/>
                  </a:lnTo>
                  <a:lnTo>
                    <a:pt x="1601216" y="1140841"/>
                  </a:lnTo>
                  <a:lnTo>
                    <a:pt x="1585709" y="1097813"/>
                  </a:lnTo>
                  <a:lnTo>
                    <a:pt x="1569085" y="1055319"/>
                  </a:lnTo>
                  <a:lnTo>
                    <a:pt x="1551355" y="1013409"/>
                  </a:lnTo>
                  <a:lnTo>
                    <a:pt x="1532547" y="972070"/>
                  </a:lnTo>
                  <a:lnTo>
                    <a:pt x="1512658" y="931341"/>
                  </a:lnTo>
                  <a:lnTo>
                    <a:pt x="1491729" y="891235"/>
                  </a:lnTo>
                  <a:lnTo>
                    <a:pt x="1469771" y="851750"/>
                  </a:lnTo>
                  <a:lnTo>
                    <a:pt x="1446796" y="812939"/>
                  </a:lnTo>
                  <a:lnTo>
                    <a:pt x="1422831" y="774788"/>
                  </a:lnTo>
                  <a:lnTo>
                    <a:pt x="1397889" y="737336"/>
                  </a:lnTo>
                  <a:lnTo>
                    <a:pt x="1371981" y="700595"/>
                  </a:lnTo>
                  <a:lnTo>
                    <a:pt x="1345145" y="664578"/>
                  </a:lnTo>
                  <a:lnTo>
                    <a:pt x="1317371" y="629297"/>
                  </a:lnTo>
                  <a:lnTo>
                    <a:pt x="1288707" y="594791"/>
                  </a:lnTo>
                  <a:lnTo>
                    <a:pt x="1259141" y="561060"/>
                  </a:lnTo>
                  <a:lnTo>
                    <a:pt x="1228712" y="528116"/>
                  </a:lnTo>
                  <a:lnTo>
                    <a:pt x="1197432" y="496011"/>
                  </a:lnTo>
                  <a:lnTo>
                    <a:pt x="1165313" y="464718"/>
                  </a:lnTo>
                  <a:lnTo>
                    <a:pt x="1132382" y="434289"/>
                  </a:lnTo>
                  <a:lnTo>
                    <a:pt x="1098651" y="404736"/>
                  </a:lnTo>
                  <a:lnTo>
                    <a:pt x="1064133" y="376059"/>
                  </a:lnTo>
                  <a:lnTo>
                    <a:pt x="1028865" y="348297"/>
                  </a:lnTo>
                  <a:lnTo>
                    <a:pt x="992847" y="321449"/>
                  </a:lnTo>
                  <a:lnTo>
                    <a:pt x="956094" y="295541"/>
                  </a:lnTo>
                  <a:lnTo>
                    <a:pt x="918641" y="270598"/>
                  </a:lnTo>
                  <a:lnTo>
                    <a:pt x="880503" y="246634"/>
                  </a:lnTo>
                  <a:lnTo>
                    <a:pt x="841679" y="223659"/>
                  </a:lnTo>
                  <a:lnTo>
                    <a:pt x="802208" y="201701"/>
                  </a:lnTo>
                  <a:lnTo>
                    <a:pt x="762088" y="180771"/>
                  </a:lnTo>
                  <a:lnTo>
                    <a:pt x="721360" y="160896"/>
                  </a:lnTo>
                  <a:lnTo>
                    <a:pt x="680034" y="142074"/>
                  </a:lnTo>
                  <a:lnTo>
                    <a:pt x="638111" y="124345"/>
                  </a:lnTo>
                  <a:lnTo>
                    <a:pt x="595630" y="107721"/>
                  </a:lnTo>
                  <a:lnTo>
                    <a:pt x="552602" y="92214"/>
                  </a:lnTo>
                  <a:lnTo>
                    <a:pt x="509041" y="77851"/>
                  </a:lnTo>
                  <a:lnTo>
                    <a:pt x="464972" y="64630"/>
                  </a:lnTo>
                  <a:lnTo>
                    <a:pt x="420408" y="52590"/>
                  </a:lnTo>
                  <a:lnTo>
                    <a:pt x="375361" y="41744"/>
                  </a:lnTo>
                  <a:lnTo>
                    <a:pt x="329857" y="32105"/>
                  </a:lnTo>
                  <a:lnTo>
                    <a:pt x="283921" y="23698"/>
                  </a:lnTo>
                  <a:lnTo>
                    <a:pt x="237553" y="16522"/>
                  </a:lnTo>
                  <a:lnTo>
                    <a:pt x="190779" y="10629"/>
                  </a:lnTo>
                  <a:lnTo>
                    <a:pt x="143624" y="6007"/>
                  </a:lnTo>
                  <a:lnTo>
                    <a:pt x="96088" y="2679"/>
                  </a:lnTo>
                  <a:lnTo>
                    <a:pt x="48209" y="673"/>
                  </a:lnTo>
                  <a:lnTo>
                    <a:pt x="0" y="0"/>
                  </a:lnTo>
                  <a:lnTo>
                    <a:pt x="0" y="3386912"/>
                  </a:lnTo>
                  <a:lnTo>
                    <a:pt x="48209" y="3386239"/>
                  </a:lnTo>
                  <a:lnTo>
                    <a:pt x="96088" y="3384232"/>
                  </a:lnTo>
                  <a:lnTo>
                    <a:pt x="143624" y="3380905"/>
                  </a:lnTo>
                  <a:lnTo>
                    <a:pt x="190779" y="3376282"/>
                  </a:lnTo>
                  <a:lnTo>
                    <a:pt x="237553" y="3370376"/>
                  </a:lnTo>
                  <a:lnTo>
                    <a:pt x="283921" y="3363214"/>
                  </a:lnTo>
                  <a:lnTo>
                    <a:pt x="329857" y="3354806"/>
                  </a:lnTo>
                  <a:lnTo>
                    <a:pt x="375361" y="3345167"/>
                  </a:lnTo>
                  <a:lnTo>
                    <a:pt x="420408" y="3334321"/>
                  </a:lnTo>
                  <a:lnTo>
                    <a:pt x="464972" y="3322269"/>
                  </a:lnTo>
                  <a:lnTo>
                    <a:pt x="509041" y="3309061"/>
                  </a:lnTo>
                  <a:lnTo>
                    <a:pt x="552602" y="3294697"/>
                  </a:lnTo>
                  <a:lnTo>
                    <a:pt x="595642" y="3279190"/>
                  </a:lnTo>
                  <a:lnTo>
                    <a:pt x="638124" y="3262553"/>
                  </a:lnTo>
                  <a:lnTo>
                    <a:pt x="680034" y="3244824"/>
                  </a:lnTo>
                  <a:lnTo>
                    <a:pt x="721372" y="3226016"/>
                  </a:lnTo>
                  <a:lnTo>
                    <a:pt x="762101" y="3206140"/>
                  </a:lnTo>
                  <a:lnTo>
                    <a:pt x="802208" y="3185210"/>
                  </a:lnTo>
                  <a:lnTo>
                    <a:pt x="841679" y="3163252"/>
                  </a:lnTo>
                  <a:lnTo>
                    <a:pt x="880503" y="3140278"/>
                  </a:lnTo>
                  <a:lnTo>
                    <a:pt x="918654" y="3116313"/>
                  </a:lnTo>
                  <a:lnTo>
                    <a:pt x="956106" y="3091370"/>
                  </a:lnTo>
                  <a:lnTo>
                    <a:pt x="992847" y="3065462"/>
                  </a:lnTo>
                  <a:lnTo>
                    <a:pt x="1028865" y="3038627"/>
                  </a:lnTo>
                  <a:lnTo>
                    <a:pt x="1064145" y="3010852"/>
                  </a:lnTo>
                  <a:lnTo>
                    <a:pt x="1098651" y="2982176"/>
                  </a:lnTo>
                  <a:lnTo>
                    <a:pt x="1132382" y="2952623"/>
                  </a:lnTo>
                  <a:lnTo>
                    <a:pt x="1165313" y="2922193"/>
                  </a:lnTo>
                  <a:lnTo>
                    <a:pt x="1197432" y="2890913"/>
                  </a:lnTo>
                  <a:lnTo>
                    <a:pt x="1228712" y="2858795"/>
                  </a:lnTo>
                  <a:lnTo>
                    <a:pt x="1259154" y="2825864"/>
                  </a:lnTo>
                  <a:lnTo>
                    <a:pt x="1288707" y="2792133"/>
                  </a:lnTo>
                  <a:lnTo>
                    <a:pt x="1317383" y="2757614"/>
                  </a:lnTo>
                  <a:lnTo>
                    <a:pt x="1345145" y="2722346"/>
                  </a:lnTo>
                  <a:lnTo>
                    <a:pt x="1371993" y="2686329"/>
                  </a:lnTo>
                  <a:lnTo>
                    <a:pt x="1397901" y="2649575"/>
                  </a:lnTo>
                  <a:lnTo>
                    <a:pt x="1422844" y="2612123"/>
                  </a:lnTo>
                  <a:lnTo>
                    <a:pt x="1446809" y="2573972"/>
                  </a:lnTo>
                  <a:lnTo>
                    <a:pt x="1469783" y="2535161"/>
                  </a:lnTo>
                  <a:lnTo>
                    <a:pt x="1491742" y="2495689"/>
                  </a:lnTo>
                  <a:lnTo>
                    <a:pt x="1512671" y="2455570"/>
                  </a:lnTo>
                  <a:lnTo>
                    <a:pt x="1532547" y="2414841"/>
                  </a:lnTo>
                  <a:lnTo>
                    <a:pt x="1551368" y="2373515"/>
                  </a:lnTo>
                  <a:lnTo>
                    <a:pt x="1569097" y="2331593"/>
                  </a:lnTo>
                  <a:lnTo>
                    <a:pt x="1585722" y="2289111"/>
                  </a:lnTo>
                  <a:lnTo>
                    <a:pt x="1601228" y="2246084"/>
                  </a:lnTo>
                  <a:lnTo>
                    <a:pt x="1615605" y="2202523"/>
                  </a:lnTo>
                  <a:lnTo>
                    <a:pt x="1628813" y="2158441"/>
                  </a:lnTo>
                  <a:lnTo>
                    <a:pt x="1640852" y="2113877"/>
                  </a:lnTo>
                  <a:lnTo>
                    <a:pt x="1651698" y="2068830"/>
                  </a:lnTo>
                  <a:lnTo>
                    <a:pt x="1661337" y="2023325"/>
                  </a:lnTo>
                  <a:lnTo>
                    <a:pt x="1669757" y="1977390"/>
                  </a:lnTo>
                  <a:lnTo>
                    <a:pt x="1676920" y="1931022"/>
                  </a:lnTo>
                  <a:lnTo>
                    <a:pt x="1682826" y="1884248"/>
                  </a:lnTo>
                  <a:lnTo>
                    <a:pt x="1687449" y="1837080"/>
                  </a:lnTo>
                  <a:lnTo>
                    <a:pt x="1690776" y="1789557"/>
                  </a:lnTo>
                  <a:lnTo>
                    <a:pt x="1692783" y="1741678"/>
                  </a:lnTo>
                  <a:lnTo>
                    <a:pt x="1693456" y="1693456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6409" y="881227"/>
              <a:ext cx="1690370" cy="3387090"/>
            </a:xfrm>
            <a:custGeom>
              <a:avLst/>
              <a:gdLst/>
              <a:ahLst/>
              <a:cxnLst/>
              <a:rect l="l" t="t" r="r" b="b"/>
              <a:pathLst>
                <a:path w="1690369" h="3387090">
                  <a:moveTo>
                    <a:pt x="1689807" y="3386812"/>
                  </a:moveTo>
                  <a:lnTo>
                    <a:pt x="1641679" y="3386041"/>
                  </a:lnTo>
                  <a:lnTo>
                    <a:pt x="1593885" y="3383939"/>
                  </a:lnTo>
                  <a:lnTo>
                    <a:pt x="1546443" y="3380526"/>
                  </a:lnTo>
                  <a:lnTo>
                    <a:pt x="1499370" y="3375819"/>
                  </a:lnTo>
                  <a:lnTo>
                    <a:pt x="1452686" y="3369836"/>
                  </a:lnTo>
                  <a:lnTo>
                    <a:pt x="1406406" y="3362594"/>
                  </a:lnTo>
                  <a:lnTo>
                    <a:pt x="1360550" y="3354112"/>
                  </a:lnTo>
                  <a:lnTo>
                    <a:pt x="1315135" y="3344406"/>
                  </a:lnTo>
                  <a:lnTo>
                    <a:pt x="1270178" y="3333496"/>
                  </a:lnTo>
                  <a:lnTo>
                    <a:pt x="1225699" y="3321398"/>
                  </a:lnTo>
                  <a:lnTo>
                    <a:pt x="1181713" y="3308131"/>
                  </a:lnTo>
                  <a:lnTo>
                    <a:pt x="1138240" y="3293713"/>
                  </a:lnTo>
                  <a:lnTo>
                    <a:pt x="1095297" y="3278160"/>
                  </a:lnTo>
                  <a:lnTo>
                    <a:pt x="1052901" y="3261492"/>
                  </a:lnTo>
                  <a:lnTo>
                    <a:pt x="1011071" y="3243725"/>
                  </a:lnTo>
                  <a:lnTo>
                    <a:pt x="969825" y="3224878"/>
                  </a:lnTo>
                  <a:lnTo>
                    <a:pt x="929179" y="3204968"/>
                  </a:lnTo>
                  <a:lnTo>
                    <a:pt x="889153" y="3184013"/>
                  </a:lnTo>
                  <a:lnTo>
                    <a:pt x="849763" y="3162032"/>
                  </a:lnTo>
                  <a:lnTo>
                    <a:pt x="811028" y="3139041"/>
                  </a:lnTo>
                  <a:lnTo>
                    <a:pt x="772965" y="3115058"/>
                  </a:lnTo>
                  <a:lnTo>
                    <a:pt x="735593" y="3090103"/>
                  </a:lnTo>
                  <a:lnTo>
                    <a:pt x="698928" y="3064191"/>
                  </a:lnTo>
                  <a:lnTo>
                    <a:pt x="662990" y="3037341"/>
                  </a:lnTo>
                  <a:lnTo>
                    <a:pt x="627794" y="3009571"/>
                  </a:lnTo>
                  <a:lnTo>
                    <a:pt x="593361" y="2980899"/>
                  </a:lnTo>
                  <a:lnTo>
                    <a:pt x="559706" y="2951341"/>
                  </a:lnTo>
                  <a:lnTo>
                    <a:pt x="526848" y="2920918"/>
                  </a:lnTo>
                  <a:lnTo>
                    <a:pt x="494805" y="2889645"/>
                  </a:lnTo>
                  <a:lnTo>
                    <a:pt x="463595" y="2857541"/>
                  </a:lnTo>
                  <a:lnTo>
                    <a:pt x="433235" y="2824623"/>
                  </a:lnTo>
                  <a:lnTo>
                    <a:pt x="403743" y="2790910"/>
                  </a:lnTo>
                  <a:lnTo>
                    <a:pt x="375137" y="2756419"/>
                  </a:lnTo>
                  <a:lnTo>
                    <a:pt x="347435" y="2721168"/>
                  </a:lnTo>
                  <a:lnTo>
                    <a:pt x="320655" y="2685175"/>
                  </a:lnTo>
                  <a:lnTo>
                    <a:pt x="294814" y="2648457"/>
                  </a:lnTo>
                  <a:lnTo>
                    <a:pt x="269930" y="2611033"/>
                  </a:lnTo>
                  <a:lnTo>
                    <a:pt x="246021" y="2572920"/>
                  </a:lnTo>
                  <a:lnTo>
                    <a:pt x="223105" y="2534136"/>
                  </a:lnTo>
                  <a:lnTo>
                    <a:pt x="201199" y="2494699"/>
                  </a:lnTo>
                  <a:lnTo>
                    <a:pt x="180322" y="2454626"/>
                  </a:lnTo>
                  <a:lnTo>
                    <a:pt x="160491" y="2413936"/>
                  </a:lnTo>
                  <a:lnTo>
                    <a:pt x="141724" y="2372646"/>
                  </a:lnTo>
                  <a:lnTo>
                    <a:pt x="124039" y="2330774"/>
                  </a:lnTo>
                  <a:lnTo>
                    <a:pt x="107453" y="2288337"/>
                  </a:lnTo>
                  <a:lnTo>
                    <a:pt x="91985" y="2245355"/>
                  </a:lnTo>
                  <a:lnTo>
                    <a:pt x="77652" y="2201843"/>
                  </a:lnTo>
                  <a:lnTo>
                    <a:pt x="64472" y="2157821"/>
                  </a:lnTo>
                  <a:lnTo>
                    <a:pt x="52462" y="2113306"/>
                  </a:lnTo>
                  <a:lnTo>
                    <a:pt x="41641" y="2068316"/>
                  </a:lnTo>
                  <a:lnTo>
                    <a:pt x="32027" y="2022868"/>
                  </a:lnTo>
                  <a:lnTo>
                    <a:pt x="23637" y="1976981"/>
                  </a:lnTo>
                  <a:lnTo>
                    <a:pt x="16488" y="1930672"/>
                  </a:lnTo>
                  <a:lnTo>
                    <a:pt x="10600" y="1883959"/>
                  </a:lnTo>
                  <a:lnTo>
                    <a:pt x="5989" y="1836860"/>
                  </a:lnTo>
                  <a:lnTo>
                    <a:pt x="2673" y="1789392"/>
                  </a:lnTo>
                  <a:lnTo>
                    <a:pt x="671" y="1741574"/>
                  </a:lnTo>
                  <a:lnTo>
                    <a:pt x="0" y="1693423"/>
                  </a:lnTo>
                  <a:lnTo>
                    <a:pt x="671" y="1645270"/>
                  </a:lnTo>
                  <a:lnTo>
                    <a:pt x="2673" y="1597450"/>
                  </a:lnTo>
                  <a:lnTo>
                    <a:pt x="5989" y="1549981"/>
                  </a:lnTo>
                  <a:lnTo>
                    <a:pt x="10600" y="1502881"/>
                  </a:lnTo>
                  <a:lnTo>
                    <a:pt x="16488" y="1456166"/>
                  </a:lnTo>
                  <a:lnTo>
                    <a:pt x="23637" y="1409856"/>
                  </a:lnTo>
                  <a:lnTo>
                    <a:pt x="32027" y="1363967"/>
                  </a:lnTo>
                  <a:lnTo>
                    <a:pt x="41641" y="1318518"/>
                  </a:lnTo>
                  <a:lnTo>
                    <a:pt x="52462" y="1273527"/>
                  </a:lnTo>
                  <a:lnTo>
                    <a:pt x="64472" y="1229011"/>
                  </a:lnTo>
                  <a:lnTo>
                    <a:pt x="77652" y="1184988"/>
                  </a:lnTo>
                  <a:lnTo>
                    <a:pt x="91985" y="1141476"/>
                  </a:lnTo>
                  <a:lnTo>
                    <a:pt x="107453" y="1098492"/>
                  </a:lnTo>
                  <a:lnTo>
                    <a:pt x="124039" y="1056055"/>
                  </a:lnTo>
                  <a:lnTo>
                    <a:pt x="141724" y="1014182"/>
                  </a:lnTo>
                  <a:lnTo>
                    <a:pt x="160491" y="972891"/>
                  </a:lnTo>
                  <a:lnTo>
                    <a:pt x="180322" y="932200"/>
                  </a:lnTo>
                  <a:lnTo>
                    <a:pt x="201199" y="892127"/>
                  </a:lnTo>
                  <a:lnTo>
                    <a:pt x="223105" y="852689"/>
                  </a:lnTo>
                  <a:lnTo>
                    <a:pt x="246021" y="813905"/>
                  </a:lnTo>
                  <a:lnTo>
                    <a:pt x="269930" y="775791"/>
                  </a:lnTo>
                  <a:lnTo>
                    <a:pt x="294814" y="738366"/>
                  </a:lnTo>
                  <a:lnTo>
                    <a:pt x="320655" y="701648"/>
                  </a:lnTo>
                  <a:lnTo>
                    <a:pt x="347435" y="665655"/>
                  </a:lnTo>
                  <a:lnTo>
                    <a:pt x="375137" y="630404"/>
                  </a:lnTo>
                  <a:lnTo>
                    <a:pt x="403743" y="595912"/>
                  </a:lnTo>
                  <a:lnTo>
                    <a:pt x="433235" y="562199"/>
                  </a:lnTo>
                  <a:lnTo>
                    <a:pt x="463595" y="529281"/>
                  </a:lnTo>
                  <a:lnTo>
                    <a:pt x="494805" y="497176"/>
                  </a:lnTo>
                  <a:lnTo>
                    <a:pt x="526848" y="465903"/>
                  </a:lnTo>
                  <a:lnTo>
                    <a:pt x="559706" y="435479"/>
                  </a:lnTo>
                  <a:lnTo>
                    <a:pt x="593360" y="405922"/>
                  </a:lnTo>
                  <a:lnTo>
                    <a:pt x="627794" y="377249"/>
                  </a:lnTo>
                  <a:lnTo>
                    <a:pt x="662989" y="349479"/>
                  </a:lnTo>
                  <a:lnTo>
                    <a:pt x="698928" y="322629"/>
                  </a:lnTo>
                  <a:lnTo>
                    <a:pt x="735593" y="296717"/>
                  </a:lnTo>
                  <a:lnTo>
                    <a:pt x="772965" y="271761"/>
                  </a:lnTo>
                  <a:lnTo>
                    <a:pt x="811028" y="247778"/>
                  </a:lnTo>
                  <a:lnTo>
                    <a:pt x="849763" y="224787"/>
                  </a:lnTo>
                  <a:lnTo>
                    <a:pt x="889153" y="202805"/>
                  </a:lnTo>
                  <a:lnTo>
                    <a:pt x="929179" y="181851"/>
                  </a:lnTo>
                  <a:lnTo>
                    <a:pt x="969825" y="161941"/>
                  </a:lnTo>
                  <a:lnTo>
                    <a:pt x="1011071" y="143093"/>
                  </a:lnTo>
                  <a:lnTo>
                    <a:pt x="1052901" y="125326"/>
                  </a:lnTo>
                  <a:lnTo>
                    <a:pt x="1095297" y="108657"/>
                  </a:lnTo>
                  <a:lnTo>
                    <a:pt x="1138240" y="93105"/>
                  </a:lnTo>
                  <a:lnTo>
                    <a:pt x="1181713" y="78686"/>
                  </a:lnTo>
                  <a:lnTo>
                    <a:pt x="1225699" y="65418"/>
                  </a:lnTo>
                  <a:lnTo>
                    <a:pt x="1270178" y="53320"/>
                  </a:lnTo>
                  <a:lnTo>
                    <a:pt x="1315135" y="42410"/>
                  </a:lnTo>
                  <a:lnTo>
                    <a:pt x="1360550" y="32704"/>
                  </a:lnTo>
                  <a:lnTo>
                    <a:pt x="1406406" y="24221"/>
                  </a:lnTo>
                  <a:lnTo>
                    <a:pt x="1452686" y="16979"/>
                  </a:lnTo>
                  <a:lnTo>
                    <a:pt x="1499370" y="10995"/>
                  </a:lnTo>
                  <a:lnTo>
                    <a:pt x="1546443" y="6287"/>
                  </a:lnTo>
                  <a:lnTo>
                    <a:pt x="1593885" y="2874"/>
                  </a:lnTo>
                  <a:lnTo>
                    <a:pt x="1641679" y="772"/>
                  </a:lnTo>
                  <a:lnTo>
                    <a:pt x="1689807" y="0"/>
                  </a:lnTo>
                  <a:lnTo>
                    <a:pt x="1689807" y="338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2531" y="5143506"/>
              <a:ext cx="5143500" cy="5143500"/>
            </a:xfrm>
            <a:custGeom>
              <a:avLst/>
              <a:gdLst/>
              <a:ahLst/>
              <a:cxnLst/>
              <a:rect l="l" t="t" r="r" b="b"/>
              <a:pathLst>
                <a:path w="5143500" h="5143500">
                  <a:moveTo>
                    <a:pt x="2290400" y="5143486"/>
                  </a:moveTo>
                  <a:lnTo>
                    <a:pt x="0" y="5143486"/>
                  </a:lnTo>
                  <a:lnTo>
                    <a:pt x="222" y="5095118"/>
                  </a:lnTo>
                  <a:lnTo>
                    <a:pt x="889" y="5046855"/>
                  </a:lnTo>
                  <a:lnTo>
                    <a:pt x="1998" y="4998701"/>
                  </a:lnTo>
                  <a:lnTo>
                    <a:pt x="3547" y="4950657"/>
                  </a:lnTo>
                  <a:lnTo>
                    <a:pt x="5535" y="4902725"/>
                  </a:lnTo>
                  <a:lnTo>
                    <a:pt x="7958" y="4854906"/>
                  </a:lnTo>
                  <a:lnTo>
                    <a:pt x="10817" y="4807204"/>
                  </a:lnTo>
                  <a:lnTo>
                    <a:pt x="14107" y="4759619"/>
                  </a:lnTo>
                  <a:lnTo>
                    <a:pt x="17829" y="4712154"/>
                  </a:lnTo>
                  <a:lnTo>
                    <a:pt x="21978" y="4664811"/>
                  </a:lnTo>
                  <a:lnTo>
                    <a:pt x="26555" y="4617591"/>
                  </a:lnTo>
                  <a:lnTo>
                    <a:pt x="31556" y="4570497"/>
                  </a:lnTo>
                  <a:lnTo>
                    <a:pt x="36980" y="4523530"/>
                  </a:lnTo>
                  <a:lnTo>
                    <a:pt x="42824" y="4476693"/>
                  </a:lnTo>
                  <a:lnTo>
                    <a:pt x="49088" y="4429987"/>
                  </a:lnTo>
                  <a:lnTo>
                    <a:pt x="55768" y="4383415"/>
                  </a:lnTo>
                  <a:lnTo>
                    <a:pt x="62863" y="4336977"/>
                  </a:lnTo>
                  <a:lnTo>
                    <a:pt x="70372" y="4290677"/>
                  </a:lnTo>
                  <a:lnTo>
                    <a:pt x="78291" y="4244516"/>
                  </a:lnTo>
                  <a:lnTo>
                    <a:pt x="86620" y="4198497"/>
                  </a:lnTo>
                  <a:lnTo>
                    <a:pt x="95355" y="4152620"/>
                  </a:lnTo>
                  <a:lnTo>
                    <a:pt x="104497" y="4106888"/>
                  </a:lnTo>
                  <a:lnTo>
                    <a:pt x="114041" y="4061303"/>
                  </a:lnTo>
                  <a:lnTo>
                    <a:pt x="123987" y="4015867"/>
                  </a:lnTo>
                  <a:lnTo>
                    <a:pt x="134332" y="3970582"/>
                  </a:lnTo>
                  <a:lnTo>
                    <a:pt x="145075" y="3925450"/>
                  </a:lnTo>
                  <a:lnTo>
                    <a:pt x="156213" y="3880472"/>
                  </a:lnTo>
                  <a:lnTo>
                    <a:pt x="167745" y="3835651"/>
                  </a:lnTo>
                  <a:lnTo>
                    <a:pt x="179668" y="3790988"/>
                  </a:lnTo>
                  <a:lnTo>
                    <a:pt x="191981" y="3746486"/>
                  </a:lnTo>
                  <a:lnTo>
                    <a:pt x="204682" y="3702147"/>
                  </a:lnTo>
                  <a:lnTo>
                    <a:pt x="217769" y="3657971"/>
                  </a:lnTo>
                  <a:lnTo>
                    <a:pt x="231240" y="3613963"/>
                  </a:lnTo>
                  <a:lnTo>
                    <a:pt x="245093" y="3570122"/>
                  </a:lnTo>
                  <a:lnTo>
                    <a:pt x="259325" y="3526452"/>
                  </a:lnTo>
                  <a:lnTo>
                    <a:pt x="273936" y="3482954"/>
                  </a:lnTo>
                  <a:lnTo>
                    <a:pt x="288923" y="3439630"/>
                  </a:lnTo>
                  <a:lnTo>
                    <a:pt x="304284" y="3396482"/>
                  </a:lnTo>
                  <a:lnTo>
                    <a:pt x="320017" y="3353512"/>
                  </a:lnTo>
                  <a:lnTo>
                    <a:pt x="336121" y="3310722"/>
                  </a:lnTo>
                  <a:lnTo>
                    <a:pt x="352593" y="3268114"/>
                  </a:lnTo>
                  <a:lnTo>
                    <a:pt x="369431" y="3225689"/>
                  </a:lnTo>
                  <a:lnTo>
                    <a:pt x="386634" y="3183451"/>
                  </a:lnTo>
                  <a:lnTo>
                    <a:pt x="404199" y="3141400"/>
                  </a:lnTo>
                  <a:lnTo>
                    <a:pt x="422125" y="3099539"/>
                  </a:lnTo>
                  <a:lnTo>
                    <a:pt x="440410" y="3057869"/>
                  </a:lnTo>
                  <a:lnTo>
                    <a:pt x="459051" y="3016393"/>
                  </a:lnTo>
                  <a:lnTo>
                    <a:pt x="478047" y="2975113"/>
                  </a:lnTo>
                  <a:lnTo>
                    <a:pt x="497396" y="2934030"/>
                  </a:lnTo>
                  <a:lnTo>
                    <a:pt x="517096" y="2893146"/>
                  </a:lnTo>
                  <a:lnTo>
                    <a:pt x="537144" y="2852463"/>
                  </a:lnTo>
                  <a:lnTo>
                    <a:pt x="557540" y="2811984"/>
                  </a:lnTo>
                  <a:lnTo>
                    <a:pt x="578281" y="2771710"/>
                  </a:lnTo>
                  <a:lnTo>
                    <a:pt x="599364" y="2731643"/>
                  </a:lnTo>
                  <a:lnTo>
                    <a:pt x="620789" y="2691786"/>
                  </a:lnTo>
                  <a:lnTo>
                    <a:pt x="642553" y="2652139"/>
                  </a:lnTo>
                  <a:lnTo>
                    <a:pt x="664655" y="2612705"/>
                  </a:lnTo>
                  <a:lnTo>
                    <a:pt x="687092" y="2573486"/>
                  </a:lnTo>
                  <a:lnTo>
                    <a:pt x="709862" y="2534484"/>
                  </a:lnTo>
                  <a:lnTo>
                    <a:pt x="732963" y="2495701"/>
                  </a:lnTo>
                  <a:lnTo>
                    <a:pt x="756395" y="2457138"/>
                  </a:lnTo>
                  <a:lnTo>
                    <a:pt x="780153" y="2418798"/>
                  </a:lnTo>
                  <a:lnTo>
                    <a:pt x="804238" y="2380683"/>
                  </a:lnTo>
                  <a:lnTo>
                    <a:pt x="828646" y="2342794"/>
                  </a:lnTo>
                  <a:lnTo>
                    <a:pt x="853375" y="2305134"/>
                  </a:lnTo>
                  <a:lnTo>
                    <a:pt x="878425" y="2267705"/>
                  </a:lnTo>
                  <a:lnTo>
                    <a:pt x="903792" y="2230507"/>
                  </a:lnTo>
                  <a:lnTo>
                    <a:pt x="929475" y="2193544"/>
                  </a:lnTo>
                  <a:lnTo>
                    <a:pt x="955473" y="2156817"/>
                  </a:lnTo>
                  <a:lnTo>
                    <a:pt x="981782" y="2120329"/>
                  </a:lnTo>
                  <a:lnTo>
                    <a:pt x="1008401" y="2084080"/>
                  </a:lnTo>
                  <a:lnTo>
                    <a:pt x="1035329" y="2048074"/>
                  </a:lnTo>
                  <a:lnTo>
                    <a:pt x="1062562" y="2012312"/>
                  </a:lnTo>
                  <a:lnTo>
                    <a:pt x="1090100" y="1976796"/>
                  </a:lnTo>
                  <a:lnTo>
                    <a:pt x="1117941" y="1941527"/>
                  </a:lnTo>
                  <a:lnTo>
                    <a:pt x="1146081" y="1906509"/>
                  </a:lnTo>
                  <a:lnTo>
                    <a:pt x="1174520" y="1871742"/>
                  </a:lnTo>
                  <a:lnTo>
                    <a:pt x="1203256" y="1837229"/>
                  </a:lnTo>
                  <a:lnTo>
                    <a:pt x="1232286" y="1802972"/>
                  </a:lnTo>
                  <a:lnTo>
                    <a:pt x="1261609" y="1768973"/>
                  </a:lnTo>
                  <a:lnTo>
                    <a:pt x="1291222" y="1735233"/>
                  </a:lnTo>
                  <a:lnTo>
                    <a:pt x="1321124" y="1701754"/>
                  </a:lnTo>
                  <a:lnTo>
                    <a:pt x="1351313" y="1668539"/>
                  </a:lnTo>
                  <a:lnTo>
                    <a:pt x="1381786" y="1635589"/>
                  </a:lnTo>
                  <a:lnTo>
                    <a:pt x="1412543" y="1602907"/>
                  </a:lnTo>
                  <a:lnTo>
                    <a:pt x="1443580" y="1570494"/>
                  </a:lnTo>
                  <a:lnTo>
                    <a:pt x="1474897" y="1538352"/>
                  </a:lnTo>
                  <a:lnTo>
                    <a:pt x="1506490" y="1506484"/>
                  </a:lnTo>
                  <a:lnTo>
                    <a:pt x="1538359" y="1474890"/>
                  </a:lnTo>
                  <a:lnTo>
                    <a:pt x="1570501" y="1443574"/>
                  </a:lnTo>
                  <a:lnTo>
                    <a:pt x="1602914" y="1412537"/>
                  </a:lnTo>
                  <a:lnTo>
                    <a:pt x="1635596" y="1381780"/>
                  </a:lnTo>
                  <a:lnTo>
                    <a:pt x="1668546" y="1351307"/>
                  </a:lnTo>
                  <a:lnTo>
                    <a:pt x="1701761" y="1321118"/>
                  </a:lnTo>
                  <a:lnTo>
                    <a:pt x="1735240" y="1291216"/>
                  </a:lnTo>
                  <a:lnTo>
                    <a:pt x="1768980" y="1261603"/>
                  </a:lnTo>
                  <a:lnTo>
                    <a:pt x="1802980" y="1232280"/>
                  </a:lnTo>
                  <a:lnTo>
                    <a:pt x="1837237" y="1203250"/>
                  </a:lnTo>
                  <a:lnTo>
                    <a:pt x="1871750" y="1174515"/>
                  </a:lnTo>
                  <a:lnTo>
                    <a:pt x="1906517" y="1146076"/>
                  </a:lnTo>
                  <a:lnTo>
                    <a:pt x="1941535" y="1117936"/>
                  </a:lnTo>
                  <a:lnTo>
                    <a:pt x="1976804" y="1090095"/>
                  </a:lnTo>
                  <a:lnTo>
                    <a:pt x="2012320" y="1062558"/>
                  </a:lnTo>
                  <a:lnTo>
                    <a:pt x="2048082" y="1035324"/>
                  </a:lnTo>
                  <a:lnTo>
                    <a:pt x="2084089" y="1008397"/>
                  </a:lnTo>
                  <a:lnTo>
                    <a:pt x="2120337" y="981777"/>
                  </a:lnTo>
                  <a:lnTo>
                    <a:pt x="2156826" y="955468"/>
                  </a:lnTo>
                  <a:lnTo>
                    <a:pt x="2193553" y="929471"/>
                  </a:lnTo>
                  <a:lnTo>
                    <a:pt x="2230516" y="903788"/>
                  </a:lnTo>
                  <a:lnTo>
                    <a:pt x="2267713" y="878421"/>
                  </a:lnTo>
                  <a:lnTo>
                    <a:pt x="2305143" y="853371"/>
                  </a:lnTo>
                  <a:lnTo>
                    <a:pt x="2342804" y="828642"/>
                  </a:lnTo>
                  <a:lnTo>
                    <a:pt x="2380692" y="804234"/>
                  </a:lnTo>
                  <a:lnTo>
                    <a:pt x="2418808" y="780150"/>
                  </a:lnTo>
                  <a:lnTo>
                    <a:pt x="2457148" y="756391"/>
                  </a:lnTo>
                  <a:lnTo>
                    <a:pt x="2495710" y="732960"/>
                  </a:lnTo>
                  <a:lnTo>
                    <a:pt x="2534494" y="709858"/>
                  </a:lnTo>
                  <a:lnTo>
                    <a:pt x="2573496" y="687088"/>
                  </a:lnTo>
                  <a:lnTo>
                    <a:pt x="2612715" y="664652"/>
                  </a:lnTo>
                  <a:lnTo>
                    <a:pt x="2652149" y="642550"/>
                  </a:lnTo>
                  <a:lnTo>
                    <a:pt x="2691796" y="620786"/>
                  </a:lnTo>
                  <a:lnTo>
                    <a:pt x="2731653" y="599361"/>
                  </a:lnTo>
                  <a:lnTo>
                    <a:pt x="2771720" y="578278"/>
                  </a:lnTo>
                  <a:lnTo>
                    <a:pt x="2811995" y="557537"/>
                  </a:lnTo>
                  <a:lnTo>
                    <a:pt x="2852474" y="537142"/>
                  </a:lnTo>
                  <a:lnTo>
                    <a:pt x="2893156" y="517093"/>
                  </a:lnTo>
                  <a:lnTo>
                    <a:pt x="2934040" y="497393"/>
                  </a:lnTo>
                  <a:lnTo>
                    <a:pt x="2975123" y="478045"/>
                  </a:lnTo>
                  <a:lnTo>
                    <a:pt x="3016404" y="459049"/>
                  </a:lnTo>
                  <a:lnTo>
                    <a:pt x="3057880" y="440408"/>
                  </a:lnTo>
                  <a:lnTo>
                    <a:pt x="3099550" y="422123"/>
                  </a:lnTo>
                  <a:lnTo>
                    <a:pt x="3141411" y="404197"/>
                  </a:lnTo>
                  <a:lnTo>
                    <a:pt x="3183462" y="386632"/>
                  </a:lnTo>
                  <a:lnTo>
                    <a:pt x="3225701" y="369429"/>
                  </a:lnTo>
                  <a:lnTo>
                    <a:pt x="3268125" y="352591"/>
                  </a:lnTo>
                  <a:lnTo>
                    <a:pt x="3310733" y="336119"/>
                  </a:lnTo>
                  <a:lnTo>
                    <a:pt x="3353523" y="320016"/>
                  </a:lnTo>
                  <a:lnTo>
                    <a:pt x="3396493" y="304282"/>
                  </a:lnTo>
                  <a:lnTo>
                    <a:pt x="3439641" y="288921"/>
                  </a:lnTo>
                  <a:lnTo>
                    <a:pt x="3482965" y="273935"/>
                  </a:lnTo>
                  <a:lnTo>
                    <a:pt x="3526464" y="259324"/>
                  </a:lnTo>
                  <a:lnTo>
                    <a:pt x="3570134" y="245091"/>
                  </a:lnTo>
                  <a:lnTo>
                    <a:pt x="3613974" y="231239"/>
                  </a:lnTo>
                  <a:lnTo>
                    <a:pt x="3657983" y="217768"/>
                  </a:lnTo>
                  <a:lnTo>
                    <a:pt x="3702159" y="204681"/>
                  </a:lnTo>
                  <a:lnTo>
                    <a:pt x="3746498" y="191980"/>
                  </a:lnTo>
                  <a:lnTo>
                    <a:pt x="3791000" y="179667"/>
                  </a:lnTo>
                  <a:lnTo>
                    <a:pt x="3835663" y="167744"/>
                  </a:lnTo>
                  <a:lnTo>
                    <a:pt x="3880484" y="156212"/>
                  </a:lnTo>
                  <a:lnTo>
                    <a:pt x="3925462" y="145074"/>
                  </a:lnTo>
                  <a:lnTo>
                    <a:pt x="3970594" y="134331"/>
                  </a:lnTo>
                  <a:lnTo>
                    <a:pt x="4015880" y="123986"/>
                  </a:lnTo>
                  <a:lnTo>
                    <a:pt x="4061316" y="114040"/>
                  </a:lnTo>
                  <a:lnTo>
                    <a:pt x="4106901" y="104496"/>
                  </a:lnTo>
                  <a:lnTo>
                    <a:pt x="4152632" y="95355"/>
                  </a:lnTo>
                  <a:lnTo>
                    <a:pt x="4198509" y="86619"/>
                  </a:lnTo>
                  <a:lnTo>
                    <a:pt x="4244529" y="78291"/>
                  </a:lnTo>
                  <a:lnTo>
                    <a:pt x="4290690" y="70371"/>
                  </a:lnTo>
                  <a:lnTo>
                    <a:pt x="4336990" y="62863"/>
                  </a:lnTo>
                  <a:lnTo>
                    <a:pt x="4383427" y="55768"/>
                  </a:lnTo>
                  <a:lnTo>
                    <a:pt x="4430000" y="49087"/>
                  </a:lnTo>
                  <a:lnTo>
                    <a:pt x="4476706" y="42824"/>
                  </a:lnTo>
                  <a:lnTo>
                    <a:pt x="4523543" y="36979"/>
                  </a:lnTo>
                  <a:lnTo>
                    <a:pt x="4570510" y="31556"/>
                  </a:lnTo>
                  <a:lnTo>
                    <a:pt x="4617604" y="26555"/>
                  </a:lnTo>
                  <a:lnTo>
                    <a:pt x="4664824" y="21978"/>
                  </a:lnTo>
                  <a:lnTo>
                    <a:pt x="4712167" y="17828"/>
                  </a:lnTo>
                  <a:lnTo>
                    <a:pt x="4759632" y="14107"/>
                  </a:lnTo>
                  <a:lnTo>
                    <a:pt x="4807217" y="10817"/>
                  </a:lnTo>
                  <a:lnTo>
                    <a:pt x="4854919" y="7958"/>
                  </a:lnTo>
                  <a:lnTo>
                    <a:pt x="4902738" y="5535"/>
                  </a:lnTo>
                  <a:lnTo>
                    <a:pt x="4950670" y="3547"/>
                  </a:lnTo>
                  <a:lnTo>
                    <a:pt x="4998714" y="1998"/>
                  </a:lnTo>
                  <a:lnTo>
                    <a:pt x="5046868" y="889"/>
                  </a:lnTo>
                  <a:lnTo>
                    <a:pt x="5095131" y="222"/>
                  </a:lnTo>
                  <a:lnTo>
                    <a:pt x="5143499" y="0"/>
                  </a:lnTo>
                  <a:lnTo>
                    <a:pt x="5143499" y="2290374"/>
                  </a:lnTo>
                  <a:lnTo>
                    <a:pt x="5095357" y="2290772"/>
                  </a:lnTo>
                  <a:lnTo>
                    <a:pt x="5047408" y="2291962"/>
                  </a:lnTo>
                  <a:lnTo>
                    <a:pt x="4999658" y="2293937"/>
                  </a:lnTo>
                  <a:lnTo>
                    <a:pt x="4952112" y="2296692"/>
                  </a:lnTo>
                  <a:lnTo>
                    <a:pt x="4904779" y="2300220"/>
                  </a:lnTo>
                  <a:lnTo>
                    <a:pt x="4857662" y="2304514"/>
                  </a:lnTo>
                  <a:lnTo>
                    <a:pt x="4810770" y="2309569"/>
                  </a:lnTo>
                  <a:lnTo>
                    <a:pt x="4764107" y="2315379"/>
                  </a:lnTo>
                  <a:lnTo>
                    <a:pt x="4717681" y="2321936"/>
                  </a:lnTo>
                  <a:lnTo>
                    <a:pt x="4671498" y="2329236"/>
                  </a:lnTo>
                  <a:lnTo>
                    <a:pt x="4625563" y="2337271"/>
                  </a:lnTo>
                  <a:lnTo>
                    <a:pt x="4579883" y="2346035"/>
                  </a:lnTo>
                  <a:lnTo>
                    <a:pt x="4534464" y="2355523"/>
                  </a:lnTo>
                  <a:lnTo>
                    <a:pt x="4489313" y="2365727"/>
                  </a:lnTo>
                  <a:lnTo>
                    <a:pt x="4444436" y="2376642"/>
                  </a:lnTo>
                  <a:lnTo>
                    <a:pt x="4399839" y="2388262"/>
                  </a:lnTo>
                  <a:lnTo>
                    <a:pt x="4355528" y="2400580"/>
                  </a:lnTo>
                  <a:lnTo>
                    <a:pt x="4311509" y="2413589"/>
                  </a:lnTo>
                  <a:lnTo>
                    <a:pt x="4267790" y="2427285"/>
                  </a:lnTo>
                  <a:lnTo>
                    <a:pt x="4224375" y="2441659"/>
                  </a:lnTo>
                  <a:lnTo>
                    <a:pt x="4181271" y="2456707"/>
                  </a:lnTo>
                  <a:lnTo>
                    <a:pt x="4138485" y="2472422"/>
                  </a:lnTo>
                  <a:lnTo>
                    <a:pt x="4096022" y="2488798"/>
                  </a:lnTo>
                  <a:lnTo>
                    <a:pt x="4053890" y="2505828"/>
                  </a:lnTo>
                  <a:lnTo>
                    <a:pt x="4012093" y="2523507"/>
                  </a:lnTo>
                  <a:lnTo>
                    <a:pt x="3970639" y="2541827"/>
                  </a:lnTo>
                  <a:lnTo>
                    <a:pt x="3929534" y="2560783"/>
                  </a:lnTo>
                  <a:lnTo>
                    <a:pt x="3888784" y="2580369"/>
                  </a:lnTo>
                  <a:lnTo>
                    <a:pt x="3848394" y="2600578"/>
                  </a:lnTo>
                  <a:lnTo>
                    <a:pt x="3808372" y="2621404"/>
                  </a:lnTo>
                  <a:lnTo>
                    <a:pt x="3768724" y="2642841"/>
                  </a:lnTo>
                  <a:lnTo>
                    <a:pt x="3729455" y="2664882"/>
                  </a:lnTo>
                  <a:lnTo>
                    <a:pt x="3690573" y="2687522"/>
                  </a:lnTo>
                  <a:lnTo>
                    <a:pt x="3652083" y="2710753"/>
                  </a:lnTo>
                  <a:lnTo>
                    <a:pt x="3613992" y="2734571"/>
                  </a:lnTo>
                  <a:lnTo>
                    <a:pt x="3576305" y="2758968"/>
                  </a:lnTo>
                  <a:lnTo>
                    <a:pt x="3539029" y="2783939"/>
                  </a:lnTo>
                  <a:lnTo>
                    <a:pt x="3502171" y="2809476"/>
                  </a:lnTo>
                  <a:lnTo>
                    <a:pt x="3465737" y="2835575"/>
                  </a:lnTo>
                  <a:lnTo>
                    <a:pt x="3429732" y="2862228"/>
                  </a:lnTo>
                  <a:lnTo>
                    <a:pt x="3394163" y="2889429"/>
                  </a:lnTo>
                  <a:lnTo>
                    <a:pt x="3359036" y="2917173"/>
                  </a:lnTo>
                  <a:lnTo>
                    <a:pt x="3324358" y="2945452"/>
                  </a:lnTo>
                  <a:lnTo>
                    <a:pt x="3290135" y="2974262"/>
                  </a:lnTo>
                  <a:lnTo>
                    <a:pt x="3256372" y="3003594"/>
                  </a:lnTo>
                  <a:lnTo>
                    <a:pt x="3223077" y="3033444"/>
                  </a:lnTo>
                  <a:lnTo>
                    <a:pt x="3190256" y="3063805"/>
                  </a:lnTo>
                  <a:lnTo>
                    <a:pt x="3157914" y="3094670"/>
                  </a:lnTo>
                  <a:lnTo>
                    <a:pt x="3126058" y="3126034"/>
                  </a:lnTo>
                  <a:lnTo>
                    <a:pt x="3094694" y="3157890"/>
                  </a:lnTo>
                  <a:lnTo>
                    <a:pt x="3063829" y="3190232"/>
                  </a:lnTo>
                  <a:lnTo>
                    <a:pt x="3033468" y="3223054"/>
                  </a:lnTo>
                  <a:lnTo>
                    <a:pt x="3003619" y="3256349"/>
                  </a:lnTo>
                  <a:lnTo>
                    <a:pt x="2974286" y="3290111"/>
                  </a:lnTo>
                  <a:lnTo>
                    <a:pt x="2945477" y="3324335"/>
                  </a:lnTo>
                  <a:lnTo>
                    <a:pt x="2917198" y="3359013"/>
                  </a:lnTo>
                  <a:lnTo>
                    <a:pt x="2889454" y="3394140"/>
                  </a:lnTo>
                  <a:lnTo>
                    <a:pt x="2862253" y="3429709"/>
                  </a:lnTo>
                  <a:lnTo>
                    <a:pt x="2835600" y="3465714"/>
                  </a:lnTo>
                  <a:lnTo>
                    <a:pt x="2809501" y="3502149"/>
                  </a:lnTo>
                  <a:lnTo>
                    <a:pt x="2783964" y="3539007"/>
                  </a:lnTo>
                  <a:lnTo>
                    <a:pt x="2758993" y="3576283"/>
                  </a:lnTo>
                  <a:lnTo>
                    <a:pt x="2734596" y="3613969"/>
                  </a:lnTo>
                  <a:lnTo>
                    <a:pt x="2710779" y="3652061"/>
                  </a:lnTo>
                  <a:lnTo>
                    <a:pt x="2687547" y="3690551"/>
                  </a:lnTo>
                  <a:lnTo>
                    <a:pt x="2664907" y="3729434"/>
                  </a:lnTo>
                  <a:lnTo>
                    <a:pt x="2642866" y="3768702"/>
                  </a:lnTo>
                  <a:lnTo>
                    <a:pt x="2621429" y="3808351"/>
                  </a:lnTo>
                  <a:lnTo>
                    <a:pt x="2600603" y="3848373"/>
                  </a:lnTo>
                  <a:lnTo>
                    <a:pt x="2580394" y="3888763"/>
                  </a:lnTo>
                  <a:lnTo>
                    <a:pt x="2560809" y="3929513"/>
                  </a:lnTo>
                  <a:lnTo>
                    <a:pt x="2541852" y="3970619"/>
                  </a:lnTo>
                  <a:lnTo>
                    <a:pt x="2523532" y="4012073"/>
                  </a:lnTo>
                  <a:lnTo>
                    <a:pt x="2505854" y="4053870"/>
                  </a:lnTo>
                  <a:lnTo>
                    <a:pt x="2488824" y="4096002"/>
                  </a:lnTo>
                  <a:lnTo>
                    <a:pt x="2472448" y="4138465"/>
                  </a:lnTo>
                  <a:lnTo>
                    <a:pt x="2456733" y="4181252"/>
                  </a:lnTo>
                  <a:lnTo>
                    <a:pt x="2441685" y="4224356"/>
                  </a:lnTo>
                  <a:lnTo>
                    <a:pt x="2427310" y="4267771"/>
                  </a:lnTo>
                  <a:lnTo>
                    <a:pt x="2413615" y="4311491"/>
                  </a:lnTo>
                  <a:lnTo>
                    <a:pt x="2400605" y="4355509"/>
                  </a:lnTo>
                  <a:lnTo>
                    <a:pt x="2388288" y="4399821"/>
                  </a:lnTo>
                  <a:lnTo>
                    <a:pt x="2376668" y="4444418"/>
                  </a:lnTo>
                  <a:lnTo>
                    <a:pt x="2365753" y="4489296"/>
                  </a:lnTo>
                  <a:lnTo>
                    <a:pt x="2355548" y="4534447"/>
                  </a:lnTo>
                  <a:lnTo>
                    <a:pt x="2346061" y="4579866"/>
                  </a:lnTo>
                  <a:lnTo>
                    <a:pt x="2337296" y="4625546"/>
                  </a:lnTo>
                  <a:lnTo>
                    <a:pt x="2329261" y="4671481"/>
                  </a:lnTo>
                  <a:lnTo>
                    <a:pt x="2321962" y="4717665"/>
                  </a:lnTo>
                  <a:lnTo>
                    <a:pt x="2315404" y="4764091"/>
                  </a:lnTo>
                  <a:lnTo>
                    <a:pt x="2309595" y="4810754"/>
                  </a:lnTo>
                  <a:lnTo>
                    <a:pt x="2304540" y="4857647"/>
                  </a:lnTo>
                  <a:lnTo>
                    <a:pt x="2300245" y="4904764"/>
                  </a:lnTo>
                  <a:lnTo>
                    <a:pt x="2296718" y="4952098"/>
                  </a:lnTo>
                  <a:lnTo>
                    <a:pt x="2293963" y="4999644"/>
                  </a:lnTo>
                  <a:lnTo>
                    <a:pt x="2291988" y="5047394"/>
                  </a:lnTo>
                  <a:lnTo>
                    <a:pt x="2290798" y="5095344"/>
                  </a:lnTo>
                  <a:lnTo>
                    <a:pt x="2290400" y="5143486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3940139"/>
            <a:ext cx="12454255" cy="22429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7250" spc="-875" dirty="0">
                <a:solidFill>
                  <a:srgbClr val="FFFFFF"/>
                </a:solidFill>
              </a:rPr>
              <a:t>Безопасное </a:t>
            </a:r>
            <a:r>
              <a:rPr lang="en-US" sz="7250" spc="-875" dirty="0">
                <a:solidFill>
                  <a:srgbClr val="FFFFFF"/>
                </a:solidFill>
              </a:rPr>
              <a:t>Cloud </a:t>
            </a:r>
            <a:r>
              <a:rPr lang="ru-RU" sz="7250" spc="-875" dirty="0">
                <a:solidFill>
                  <a:srgbClr val="FFFFFF"/>
                </a:solidFill>
              </a:rPr>
              <a:t>хранилище</a:t>
            </a:r>
            <a:endParaRPr sz="7250" dirty="0"/>
          </a:p>
        </p:txBody>
      </p:sp>
      <p:sp>
        <p:nvSpPr>
          <p:cNvPr id="10" name="object 10"/>
          <p:cNvSpPr/>
          <p:nvPr/>
        </p:nvSpPr>
        <p:spPr>
          <a:xfrm>
            <a:off x="1028700" y="1030260"/>
            <a:ext cx="779145" cy="775970"/>
          </a:xfrm>
          <a:custGeom>
            <a:avLst/>
            <a:gdLst/>
            <a:ahLst/>
            <a:cxnLst/>
            <a:rect l="l" t="t" r="r" b="b"/>
            <a:pathLst>
              <a:path w="779144" h="775969">
                <a:moveTo>
                  <a:pt x="389267" y="775412"/>
                </a:moveTo>
                <a:lnTo>
                  <a:pt x="340438" y="772391"/>
                </a:lnTo>
                <a:lnTo>
                  <a:pt x="293419" y="763571"/>
                </a:lnTo>
                <a:lnTo>
                  <a:pt x="248575" y="749315"/>
                </a:lnTo>
                <a:lnTo>
                  <a:pt x="206270" y="729986"/>
                </a:lnTo>
                <a:lnTo>
                  <a:pt x="166870" y="705948"/>
                </a:lnTo>
                <a:lnTo>
                  <a:pt x="130739" y="677564"/>
                </a:lnTo>
                <a:lnTo>
                  <a:pt x="98242" y="645197"/>
                </a:lnTo>
                <a:lnTo>
                  <a:pt x="69743" y="609211"/>
                </a:lnTo>
                <a:lnTo>
                  <a:pt x="45608" y="569969"/>
                </a:lnTo>
                <a:lnTo>
                  <a:pt x="26202" y="527834"/>
                </a:lnTo>
                <a:lnTo>
                  <a:pt x="11888" y="483169"/>
                </a:lnTo>
                <a:lnTo>
                  <a:pt x="3032" y="436339"/>
                </a:lnTo>
                <a:lnTo>
                  <a:pt x="0" y="387706"/>
                </a:lnTo>
                <a:lnTo>
                  <a:pt x="3032" y="339073"/>
                </a:lnTo>
                <a:lnTo>
                  <a:pt x="11888" y="292242"/>
                </a:lnTo>
                <a:lnTo>
                  <a:pt x="26202" y="247578"/>
                </a:lnTo>
                <a:lnTo>
                  <a:pt x="45608" y="205443"/>
                </a:lnTo>
                <a:lnTo>
                  <a:pt x="69743" y="166201"/>
                </a:lnTo>
                <a:lnTo>
                  <a:pt x="98242" y="130215"/>
                </a:lnTo>
                <a:lnTo>
                  <a:pt x="130739" y="97848"/>
                </a:lnTo>
                <a:lnTo>
                  <a:pt x="166870" y="69464"/>
                </a:lnTo>
                <a:lnTo>
                  <a:pt x="206270" y="45425"/>
                </a:lnTo>
                <a:lnTo>
                  <a:pt x="248575" y="26097"/>
                </a:lnTo>
                <a:lnTo>
                  <a:pt x="293419" y="11840"/>
                </a:lnTo>
                <a:lnTo>
                  <a:pt x="340438" y="3020"/>
                </a:lnTo>
                <a:lnTo>
                  <a:pt x="389267" y="0"/>
                </a:lnTo>
                <a:lnTo>
                  <a:pt x="438095" y="3020"/>
                </a:lnTo>
                <a:lnTo>
                  <a:pt x="485114" y="11840"/>
                </a:lnTo>
                <a:lnTo>
                  <a:pt x="529958" y="26097"/>
                </a:lnTo>
                <a:lnTo>
                  <a:pt x="572263" y="45425"/>
                </a:lnTo>
                <a:lnTo>
                  <a:pt x="611663" y="69464"/>
                </a:lnTo>
                <a:lnTo>
                  <a:pt x="647794" y="97848"/>
                </a:lnTo>
                <a:lnTo>
                  <a:pt x="680291" y="130215"/>
                </a:lnTo>
                <a:lnTo>
                  <a:pt x="708790" y="166201"/>
                </a:lnTo>
                <a:lnTo>
                  <a:pt x="732925" y="205443"/>
                </a:lnTo>
                <a:lnTo>
                  <a:pt x="752331" y="247578"/>
                </a:lnTo>
                <a:lnTo>
                  <a:pt x="766645" y="292242"/>
                </a:lnTo>
                <a:lnTo>
                  <a:pt x="775501" y="339073"/>
                </a:lnTo>
                <a:lnTo>
                  <a:pt x="778534" y="387706"/>
                </a:lnTo>
                <a:lnTo>
                  <a:pt x="775501" y="436339"/>
                </a:lnTo>
                <a:lnTo>
                  <a:pt x="766645" y="483169"/>
                </a:lnTo>
                <a:lnTo>
                  <a:pt x="752331" y="527834"/>
                </a:lnTo>
                <a:lnTo>
                  <a:pt x="732925" y="569969"/>
                </a:lnTo>
                <a:lnTo>
                  <a:pt x="708790" y="609211"/>
                </a:lnTo>
                <a:lnTo>
                  <a:pt x="680291" y="645197"/>
                </a:lnTo>
                <a:lnTo>
                  <a:pt x="647794" y="677564"/>
                </a:lnTo>
                <a:lnTo>
                  <a:pt x="611663" y="705948"/>
                </a:lnTo>
                <a:lnTo>
                  <a:pt x="572263" y="729986"/>
                </a:lnTo>
                <a:lnTo>
                  <a:pt x="529958" y="749315"/>
                </a:lnTo>
                <a:lnTo>
                  <a:pt x="485114" y="763571"/>
                </a:lnTo>
                <a:lnTo>
                  <a:pt x="438095" y="772391"/>
                </a:lnTo>
                <a:lnTo>
                  <a:pt x="389267" y="775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7356" y="7436703"/>
            <a:ext cx="2850515" cy="2850515"/>
          </a:xfrm>
          <a:custGeom>
            <a:avLst/>
            <a:gdLst/>
            <a:ahLst/>
            <a:cxnLst/>
            <a:rect l="l" t="t" r="r" b="b"/>
            <a:pathLst>
              <a:path w="2850515" h="2850515">
                <a:moveTo>
                  <a:pt x="0" y="2850206"/>
                </a:moveTo>
                <a:lnTo>
                  <a:pt x="0" y="0"/>
                </a:lnTo>
                <a:lnTo>
                  <a:pt x="48587" y="406"/>
                </a:lnTo>
                <a:lnTo>
                  <a:pt x="96979" y="1619"/>
                </a:lnTo>
                <a:lnTo>
                  <a:pt x="145167" y="3633"/>
                </a:lnTo>
                <a:lnTo>
                  <a:pt x="193147" y="6442"/>
                </a:lnTo>
                <a:lnTo>
                  <a:pt x="240910" y="10039"/>
                </a:lnTo>
                <a:lnTo>
                  <a:pt x="288451" y="14417"/>
                </a:lnTo>
                <a:lnTo>
                  <a:pt x="335764" y="19571"/>
                </a:lnTo>
                <a:lnTo>
                  <a:pt x="382841" y="25493"/>
                </a:lnTo>
                <a:lnTo>
                  <a:pt x="429677" y="32177"/>
                </a:lnTo>
                <a:lnTo>
                  <a:pt x="476266" y="39618"/>
                </a:lnTo>
                <a:lnTo>
                  <a:pt x="522599" y="47808"/>
                </a:lnTo>
                <a:lnTo>
                  <a:pt x="568672" y="56740"/>
                </a:lnTo>
                <a:lnTo>
                  <a:pt x="614478" y="66410"/>
                </a:lnTo>
                <a:lnTo>
                  <a:pt x="660010" y="76809"/>
                </a:lnTo>
                <a:lnTo>
                  <a:pt x="705262" y="87933"/>
                </a:lnTo>
                <a:lnTo>
                  <a:pt x="750228" y="99773"/>
                </a:lnTo>
                <a:lnTo>
                  <a:pt x="794900" y="112324"/>
                </a:lnTo>
                <a:lnTo>
                  <a:pt x="839273" y="125580"/>
                </a:lnTo>
                <a:lnTo>
                  <a:pt x="883341" y="139534"/>
                </a:lnTo>
                <a:lnTo>
                  <a:pt x="927096" y="154179"/>
                </a:lnTo>
                <a:lnTo>
                  <a:pt x="970532" y="169510"/>
                </a:lnTo>
                <a:lnTo>
                  <a:pt x="1013644" y="185519"/>
                </a:lnTo>
                <a:lnTo>
                  <a:pt x="1056424" y="202201"/>
                </a:lnTo>
                <a:lnTo>
                  <a:pt x="1098866" y="219548"/>
                </a:lnTo>
                <a:lnTo>
                  <a:pt x="1140963" y="237555"/>
                </a:lnTo>
                <a:lnTo>
                  <a:pt x="1182710" y="256214"/>
                </a:lnTo>
                <a:lnTo>
                  <a:pt x="1224100" y="275521"/>
                </a:lnTo>
                <a:lnTo>
                  <a:pt x="1265126" y="295467"/>
                </a:lnTo>
                <a:lnTo>
                  <a:pt x="1305782" y="316047"/>
                </a:lnTo>
                <a:lnTo>
                  <a:pt x="1346061" y="337255"/>
                </a:lnTo>
                <a:lnTo>
                  <a:pt x="1385957" y="359083"/>
                </a:lnTo>
                <a:lnTo>
                  <a:pt x="1425464" y="381526"/>
                </a:lnTo>
                <a:lnTo>
                  <a:pt x="1464575" y="404576"/>
                </a:lnTo>
                <a:lnTo>
                  <a:pt x="1503284" y="428228"/>
                </a:lnTo>
                <a:lnTo>
                  <a:pt x="1541585" y="452476"/>
                </a:lnTo>
                <a:lnTo>
                  <a:pt x="1579470" y="477312"/>
                </a:lnTo>
                <a:lnTo>
                  <a:pt x="1616934" y="502730"/>
                </a:lnTo>
                <a:lnTo>
                  <a:pt x="1653969" y="528724"/>
                </a:lnTo>
                <a:lnTo>
                  <a:pt x="1690571" y="555288"/>
                </a:lnTo>
                <a:lnTo>
                  <a:pt x="1726731" y="582414"/>
                </a:lnTo>
                <a:lnTo>
                  <a:pt x="1762444" y="610097"/>
                </a:lnTo>
                <a:lnTo>
                  <a:pt x="1797704" y="638330"/>
                </a:lnTo>
                <a:lnTo>
                  <a:pt x="1832503" y="667107"/>
                </a:lnTo>
                <a:lnTo>
                  <a:pt x="1866836" y="696421"/>
                </a:lnTo>
                <a:lnTo>
                  <a:pt x="1900696" y="726266"/>
                </a:lnTo>
                <a:lnTo>
                  <a:pt x="1934077" y="756636"/>
                </a:lnTo>
                <a:lnTo>
                  <a:pt x="1966972" y="787523"/>
                </a:lnTo>
                <a:lnTo>
                  <a:pt x="1999374" y="818922"/>
                </a:lnTo>
                <a:lnTo>
                  <a:pt x="2031278" y="850826"/>
                </a:lnTo>
                <a:lnTo>
                  <a:pt x="2062677" y="883228"/>
                </a:lnTo>
                <a:lnTo>
                  <a:pt x="2093564" y="916123"/>
                </a:lnTo>
                <a:lnTo>
                  <a:pt x="2123933" y="949504"/>
                </a:lnTo>
                <a:lnTo>
                  <a:pt x="2153778" y="983364"/>
                </a:lnTo>
                <a:lnTo>
                  <a:pt x="2183092" y="1017697"/>
                </a:lnTo>
                <a:lnTo>
                  <a:pt x="2211868" y="1052497"/>
                </a:lnTo>
                <a:lnTo>
                  <a:pt x="2240101" y="1087756"/>
                </a:lnTo>
                <a:lnTo>
                  <a:pt x="2267784" y="1123470"/>
                </a:lnTo>
                <a:lnTo>
                  <a:pt x="2294911" y="1159630"/>
                </a:lnTo>
                <a:lnTo>
                  <a:pt x="2321474" y="1196232"/>
                </a:lnTo>
                <a:lnTo>
                  <a:pt x="2347468" y="1233267"/>
                </a:lnTo>
                <a:lnTo>
                  <a:pt x="2372886" y="1270731"/>
                </a:lnTo>
                <a:lnTo>
                  <a:pt x="2397722" y="1308617"/>
                </a:lnTo>
                <a:lnTo>
                  <a:pt x="2421969" y="1346917"/>
                </a:lnTo>
                <a:lnTo>
                  <a:pt x="2445621" y="1385626"/>
                </a:lnTo>
                <a:lnTo>
                  <a:pt x="2468672" y="1424737"/>
                </a:lnTo>
                <a:lnTo>
                  <a:pt x="2491114" y="1464244"/>
                </a:lnTo>
                <a:lnTo>
                  <a:pt x="2512942" y="1504141"/>
                </a:lnTo>
                <a:lnTo>
                  <a:pt x="2534149" y="1544420"/>
                </a:lnTo>
                <a:lnTo>
                  <a:pt x="2554729" y="1585076"/>
                </a:lnTo>
                <a:lnTo>
                  <a:pt x="2574676" y="1626102"/>
                </a:lnTo>
                <a:lnTo>
                  <a:pt x="2593982" y="1667492"/>
                </a:lnTo>
                <a:lnTo>
                  <a:pt x="2612641" y="1709239"/>
                </a:lnTo>
                <a:lnTo>
                  <a:pt x="2630648" y="1751337"/>
                </a:lnTo>
                <a:lnTo>
                  <a:pt x="2647995" y="1793779"/>
                </a:lnTo>
                <a:lnTo>
                  <a:pt x="2664676" y="1836559"/>
                </a:lnTo>
                <a:lnTo>
                  <a:pt x="2680685" y="1879671"/>
                </a:lnTo>
                <a:lnTo>
                  <a:pt x="2696015" y="1923107"/>
                </a:lnTo>
                <a:lnTo>
                  <a:pt x="2710660" y="1966863"/>
                </a:lnTo>
                <a:lnTo>
                  <a:pt x="2724614" y="2010930"/>
                </a:lnTo>
                <a:lnTo>
                  <a:pt x="2737870" y="2055303"/>
                </a:lnTo>
                <a:lnTo>
                  <a:pt x="2750421" y="2099976"/>
                </a:lnTo>
                <a:lnTo>
                  <a:pt x="2762261" y="2144942"/>
                </a:lnTo>
                <a:lnTo>
                  <a:pt x="2773384" y="2190194"/>
                </a:lnTo>
                <a:lnTo>
                  <a:pt x="2783783" y="2235726"/>
                </a:lnTo>
                <a:lnTo>
                  <a:pt x="2793452" y="2281532"/>
                </a:lnTo>
                <a:lnTo>
                  <a:pt x="2802385" y="2327605"/>
                </a:lnTo>
                <a:lnTo>
                  <a:pt x="2810574" y="2373939"/>
                </a:lnTo>
                <a:lnTo>
                  <a:pt x="2818014" y="2420527"/>
                </a:lnTo>
                <a:lnTo>
                  <a:pt x="2824699" y="2467363"/>
                </a:lnTo>
                <a:lnTo>
                  <a:pt x="2830621" y="2514441"/>
                </a:lnTo>
                <a:lnTo>
                  <a:pt x="2835774" y="2561754"/>
                </a:lnTo>
                <a:lnTo>
                  <a:pt x="2840152" y="2609295"/>
                </a:lnTo>
                <a:lnTo>
                  <a:pt x="2843748" y="2657059"/>
                </a:lnTo>
                <a:lnTo>
                  <a:pt x="2846557" y="2705038"/>
                </a:lnTo>
                <a:lnTo>
                  <a:pt x="2848571" y="2753227"/>
                </a:lnTo>
                <a:lnTo>
                  <a:pt x="2849784" y="2801618"/>
                </a:lnTo>
                <a:lnTo>
                  <a:pt x="2850189" y="2850206"/>
                </a:lnTo>
                <a:lnTo>
                  <a:pt x="0" y="2850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6000" y="6714799"/>
            <a:ext cx="1918970" cy="2987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lang="ru-RU"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Берлов</a:t>
            </a: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lang="ru-RU"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Мудрицын</a:t>
            </a: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lang="ru-RU"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Баулин</a:t>
            </a: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lang="ru-RU"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Кондратьев</a:t>
            </a: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2025</a:t>
            </a:r>
            <a:r>
              <a:rPr sz="24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г.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1257300" y="7004967"/>
            <a:ext cx="6586536" cy="1760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956175" algn="l" rtl="0">
              <a:lnSpc>
                <a:spcPct val="90000"/>
              </a:lnSpc>
              <a:spcBef>
                <a:spcPct val="0"/>
              </a:spcBef>
            </a:pPr>
            <a:r>
              <a:rPr lang="en-US" sz="3300" kern="1200" spc="-3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Команда</a:t>
            </a:r>
            <a:endParaRPr lang="en-US" sz="3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Рисунок 10" descr="Изображение выглядит как на открытом воздухе, солнцезащитные очки, Человеческое лицо, защитные очк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ECE824A-82DF-D5DF-01E5-EA6B7114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59" r="26958" b="-1"/>
          <a:stretch/>
        </p:blipFill>
        <p:spPr>
          <a:xfrm>
            <a:off x="-6" y="10"/>
            <a:ext cx="4429125" cy="5910933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Рисунок 6" descr="Изображение выглядит как небо, человек, на открытом воздухе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21CCF38-B053-D396-0FC5-D853C0CFE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4" r="3" b="3"/>
          <a:stretch/>
        </p:blipFill>
        <p:spPr bwMode="auto">
          <a:xfrm>
            <a:off x="4714879" y="10"/>
            <a:ext cx="4286249" cy="5763017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 descr="Изображение выглядит как Человеческое лицо, человек, бровь, Подбород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F323E0E-BE0D-9E46-2F8E-B28370C9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315" r="19836" b="3"/>
          <a:stretch/>
        </p:blipFill>
        <p:spPr bwMode="auto">
          <a:xfrm>
            <a:off x="9286876" y="10"/>
            <a:ext cx="4286249" cy="6039345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 descr="Изображение выглядит как Человеческое лицо, черно-белый, человек, ламп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6ECB4B9-4100-5E78-1B6F-3E44F76330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830" r="11978" b="3"/>
          <a:stretch/>
        </p:blipFill>
        <p:spPr bwMode="auto">
          <a:xfrm>
            <a:off x="13858873" y="10"/>
            <a:ext cx="4429127" cy="6074217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293488"/>
            <a:ext cx="18288000" cy="1135752"/>
            <a:chOff x="0" y="2959818"/>
            <a:chExt cx="12192000" cy="7571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96301" y="7149399"/>
            <a:ext cx="853916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10940" algn="l"/>
              </a:tabLst>
            </a:pPr>
            <a:r>
              <a:rPr lang="en-US" sz="2500" kern="1200" spc="10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Баулин</a:t>
            </a:r>
            <a:r>
              <a:rPr lang="en-US" sz="2500" kern="1200" spc="1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kern="1200" spc="10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Арсений</a:t>
            </a:r>
            <a:r>
              <a:rPr lang="en-US" sz="2500" kern="1200" spc="1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kern="1200" spc="-5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500" kern="1200" spc="8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Маркетолог</a:t>
            </a:r>
            <a:r>
              <a:rPr lang="en-US" sz="2500" kern="1200" spc="8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500" kern="1200" spc="8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Дизайнер</a:t>
            </a:r>
            <a:endParaRPr lang="en-US" sz="2500" kern="1200" spc="8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12700" marR="508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10940" algn="l"/>
              </a:tabLst>
            </a:pPr>
            <a:r>
              <a:rPr lang="ru-RU" sz="2500" kern="1200" spc="8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Кондратьев Вячеслав- Разработчик </a:t>
            </a:r>
          </a:p>
          <a:p>
            <a:pPr marL="12700" marR="508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10940" algn="l"/>
              </a:tabLst>
            </a:pPr>
            <a:r>
              <a:rPr lang="en-US" sz="2500" kern="1200" spc="195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Берлов</a:t>
            </a:r>
            <a:r>
              <a:rPr lang="en-US" sz="2500" kern="1200" spc="195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kern="1200" spc="18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Дмитрий</a:t>
            </a:r>
            <a:r>
              <a:rPr lang="en-US" sz="2500" kern="1200" spc="-125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kern="1200" spc="-17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500" kern="1200" spc="-125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kern="1200" spc="-1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Тимлид</a:t>
            </a:r>
            <a:endParaRPr lang="en-US" sz="2500" kern="1200" spc="8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12700" marR="5080" indent="-228600" algn="l" rtl="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10940" algn="l"/>
              </a:tabLst>
            </a:pPr>
            <a:r>
              <a:rPr lang="en-US" sz="2500" kern="1200" spc="13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Мудрицын Михаил</a:t>
            </a:r>
            <a:r>
              <a:rPr lang="en-US" sz="2500" kern="1200" spc="-17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500" kern="1200" spc="-4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00" kern="1200" spc="12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Разработчик</a:t>
            </a:r>
            <a:endParaRPr lang="en-US" sz="2500" kern="1200" spc="12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452243F-1611-3236-03E5-DB7C96B8EF33}"/>
              </a:ext>
            </a:extLst>
          </p:cNvPr>
          <p:cNvSpPr/>
          <p:nvPr/>
        </p:nvSpPr>
        <p:spPr>
          <a:xfrm>
            <a:off x="458645" y="6786890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4" h="779145">
                <a:moveTo>
                  <a:pt x="389267" y="778534"/>
                </a:moveTo>
                <a:lnTo>
                  <a:pt x="340438" y="775501"/>
                </a:lnTo>
                <a:lnTo>
                  <a:pt x="293419" y="766645"/>
                </a:lnTo>
                <a:lnTo>
                  <a:pt x="248575" y="752332"/>
                </a:lnTo>
                <a:lnTo>
                  <a:pt x="206270" y="732925"/>
                </a:lnTo>
                <a:lnTo>
                  <a:pt x="166870" y="708790"/>
                </a:lnTo>
                <a:lnTo>
                  <a:pt x="130739" y="680292"/>
                </a:lnTo>
                <a:lnTo>
                  <a:pt x="98242" y="647794"/>
                </a:lnTo>
                <a:lnTo>
                  <a:pt x="69743" y="611663"/>
                </a:lnTo>
                <a:lnTo>
                  <a:pt x="45608" y="572263"/>
                </a:lnTo>
                <a:lnTo>
                  <a:pt x="26202" y="529958"/>
                </a:lnTo>
                <a:lnTo>
                  <a:pt x="11888" y="485114"/>
                </a:lnTo>
                <a:lnTo>
                  <a:pt x="3032" y="438095"/>
                </a:lnTo>
                <a:lnTo>
                  <a:pt x="0" y="389266"/>
                </a:lnTo>
                <a:lnTo>
                  <a:pt x="3032" y="340438"/>
                </a:lnTo>
                <a:lnTo>
                  <a:pt x="11888" y="293419"/>
                </a:lnTo>
                <a:lnTo>
                  <a:pt x="26202" y="248575"/>
                </a:lnTo>
                <a:lnTo>
                  <a:pt x="45608" y="206270"/>
                </a:lnTo>
                <a:lnTo>
                  <a:pt x="69743" y="166870"/>
                </a:lnTo>
                <a:lnTo>
                  <a:pt x="98242" y="130739"/>
                </a:lnTo>
                <a:lnTo>
                  <a:pt x="130739" y="98242"/>
                </a:lnTo>
                <a:lnTo>
                  <a:pt x="166870" y="69743"/>
                </a:lnTo>
                <a:lnTo>
                  <a:pt x="206270" y="45608"/>
                </a:lnTo>
                <a:lnTo>
                  <a:pt x="248575" y="26202"/>
                </a:lnTo>
                <a:lnTo>
                  <a:pt x="293419" y="11888"/>
                </a:lnTo>
                <a:lnTo>
                  <a:pt x="340438" y="3032"/>
                </a:lnTo>
                <a:lnTo>
                  <a:pt x="389267" y="0"/>
                </a:lnTo>
                <a:lnTo>
                  <a:pt x="438095" y="3032"/>
                </a:lnTo>
                <a:lnTo>
                  <a:pt x="485114" y="11888"/>
                </a:lnTo>
                <a:lnTo>
                  <a:pt x="529958" y="26202"/>
                </a:lnTo>
                <a:lnTo>
                  <a:pt x="572263" y="45608"/>
                </a:lnTo>
                <a:lnTo>
                  <a:pt x="611663" y="69743"/>
                </a:lnTo>
                <a:lnTo>
                  <a:pt x="647794" y="98242"/>
                </a:lnTo>
                <a:lnTo>
                  <a:pt x="680291" y="130739"/>
                </a:lnTo>
                <a:lnTo>
                  <a:pt x="708789" y="166870"/>
                </a:lnTo>
                <a:lnTo>
                  <a:pt x="732924" y="206270"/>
                </a:lnTo>
                <a:lnTo>
                  <a:pt x="752331" y="248575"/>
                </a:lnTo>
                <a:lnTo>
                  <a:pt x="766644" y="293419"/>
                </a:lnTo>
                <a:lnTo>
                  <a:pt x="775500" y="340438"/>
                </a:lnTo>
                <a:lnTo>
                  <a:pt x="778533" y="389266"/>
                </a:lnTo>
                <a:lnTo>
                  <a:pt x="775500" y="438095"/>
                </a:lnTo>
                <a:lnTo>
                  <a:pt x="766644" y="485114"/>
                </a:lnTo>
                <a:lnTo>
                  <a:pt x="752331" y="529958"/>
                </a:lnTo>
                <a:lnTo>
                  <a:pt x="732924" y="572263"/>
                </a:lnTo>
                <a:lnTo>
                  <a:pt x="708789" y="611663"/>
                </a:lnTo>
                <a:lnTo>
                  <a:pt x="680291" y="647794"/>
                </a:lnTo>
                <a:lnTo>
                  <a:pt x="647794" y="680292"/>
                </a:lnTo>
                <a:lnTo>
                  <a:pt x="611663" y="708790"/>
                </a:lnTo>
                <a:lnTo>
                  <a:pt x="572263" y="732925"/>
                </a:lnTo>
                <a:lnTo>
                  <a:pt x="529958" y="752332"/>
                </a:lnTo>
                <a:lnTo>
                  <a:pt x="485114" y="766645"/>
                </a:lnTo>
                <a:lnTo>
                  <a:pt x="438095" y="775501"/>
                </a:lnTo>
                <a:lnTo>
                  <a:pt x="389267" y="778534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5D9BC0CD-261A-B3DA-B4A1-DFBBD70900FE}"/>
              </a:ext>
            </a:extLst>
          </p:cNvPr>
          <p:cNvSpPr/>
          <p:nvPr/>
        </p:nvSpPr>
        <p:spPr>
          <a:xfrm rot="5400000">
            <a:off x="14806120" y="6785600"/>
            <a:ext cx="3501390" cy="3501390"/>
          </a:xfrm>
          <a:custGeom>
            <a:avLst/>
            <a:gdLst/>
            <a:ahLst/>
            <a:cxnLst/>
            <a:rect l="l" t="t" r="r" b="b"/>
            <a:pathLst>
              <a:path w="3501390" h="3501390">
                <a:moveTo>
                  <a:pt x="3500875" y="1941940"/>
                </a:moveTo>
                <a:lnTo>
                  <a:pt x="3500875" y="3500883"/>
                </a:lnTo>
                <a:lnTo>
                  <a:pt x="3452614" y="3500558"/>
                </a:lnTo>
                <a:lnTo>
                  <a:pt x="3404511" y="3499583"/>
                </a:lnTo>
                <a:lnTo>
                  <a:pt x="3356568" y="3497963"/>
                </a:lnTo>
                <a:lnTo>
                  <a:pt x="3308790" y="3495703"/>
                </a:lnTo>
                <a:lnTo>
                  <a:pt x="3261182" y="3492807"/>
                </a:lnTo>
                <a:lnTo>
                  <a:pt x="3213747" y="3489278"/>
                </a:lnTo>
                <a:lnTo>
                  <a:pt x="3166489" y="3485122"/>
                </a:lnTo>
                <a:lnTo>
                  <a:pt x="3119413" y="3480341"/>
                </a:lnTo>
                <a:lnTo>
                  <a:pt x="3072523" y="3474941"/>
                </a:lnTo>
                <a:lnTo>
                  <a:pt x="3025824" y="3468925"/>
                </a:lnTo>
                <a:lnTo>
                  <a:pt x="2979318" y="3462298"/>
                </a:lnTo>
                <a:lnTo>
                  <a:pt x="2933011" y="3455063"/>
                </a:lnTo>
                <a:lnTo>
                  <a:pt x="2886907" y="3447226"/>
                </a:lnTo>
                <a:lnTo>
                  <a:pt x="2841009" y="3438789"/>
                </a:lnTo>
                <a:lnTo>
                  <a:pt x="2795322" y="3429758"/>
                </a:lnTo>
                <a:lnTo>
                  <a:pt x="2749850" y="3420137"/>
                </a:lnTo>
                <a:lnTo>
                  <a:pt x="2704598" y="3409929"/>
                </a:lnTo>
                <a:lnTo>
                  <a:pt x="2659569" y="3399139"/>
                </a:lnTo>
                <a:lnTo>
                  <a:pt x="2614768" y="3387771"/>
                </a:lnTo>
                <a:lnTo>
                  <a:pt x="2570198" y="3375829"/>
                </a:lnTo>
                <a:lnTo>
                  <a:pt x="2525865" y="3363318"/>
                </a:lnTo>
                <a:lnTo>
                  <a:pt x="2481771" y="3350241"/>
                </a:lnTo>
                <a:lnTo>
                  <a:pt x="2437922" y="3336602"/>
                </a:lnTo>
                <a:lnTo>
                  <a:pt x="2394322" y="3322407"/>
                </a:lnTo>
                <a:lnTo>
                  <a:pt x="2350974" y="3307659"/>
                </a:lnTo>
                <a:lnTo>
                  <a:pt x="2307883" y="3292361"/>
                </a:lnTo>
                <a:lnTo>
                  <a:pt x="2265053" y="3276520"/>
                </a:lnTo>
                <a:lnTo>
                  <a:pt x="2222488" y="3260137"/>
                </a:lnTo>
                <a:lnTo>
                  <a:pt x="2180192" y="3243219"/>
                </a:lnTo>
                <a:lnTo>
                  <a:pt x="2138170" y="3225768"/>
                </a:lnTo>
                <a:lnTo>
                  <a:pt x="2096426" y="3207789"/>
                </a:lnTo>
                <a:lnTo>
                  <a:pt x="2054963" y="3189287"/>
                </a:lnTo>
                <a:lnTo>
                  <a:pt x="2013786" y="3170265"/>
                </a:lnTo>
                <a:lnTo>
                  <a:pt x="1972900" y="3150727"/>
                </a:lnTo>
                <a:lnTo>
                  <a:pt x="1932308" y="3130679"/>
                </a:lnTo>
                <a:lnTo>
                  <a:pt x="1892015" y="3110123"/>
                </a:lnTo>
                <a:lnTo>
                  <a:pt x="1852024" y="3089064"/>
                </a:lnTo>
                <a:lnTo>
                  <a:pt x="1812340" y="3067507"/>
                </a:lnTo>
                <a:lnTo>
                  <a:pt x="1772967" y="3045455"/>
                </a:lnTo>
                <a:lnTo>
                  <a:pt x="1733910" y="3022912"/>
                </a:lnTo>
                <a:lnTo>
                  <a:pt x="1695171" y="2999884"/>
                </a:lnTo>
                <a:lnTo>
                  <a:pt x="1656757" y="2976373"/>
                </a:lnTo>
                <a:lnTo>
                  <a:pt x="1618670" y="2952384"/>
                </a:lnTo>
                <a:lnTo>
                  <a:pt x="1580915" y="2927922"/>
                </a:lnTo>
                <a:lnTo>
                  <a:pt x="1543496" y="2902990"/>
                </a:lnTo>
                <a:lnTo>
                  <a:pt x="1506417" y="2877593"/>
                </a:lnTo>
                <a:lnTo>
                  <a:pt x="1469683" y="2851734"/>
                </a:lnTo>
                <a:lnTo>
                  <a:pt x="1433297" y="2825419"/>
                </a:lnTo>
                <a:lnTo>
                  <a:pt x="1397264" y="2798650"/>
                </a:lnTo>
                <a:lnTo>
                  <a:pt x="1361588" y="2771433"/>
                </a:lnTo>
                <a:lnTo>
                  <a:pt x="1326273" y="2743772"/>
                </a:lnTo>
                <a:lnTo>
                  <a:pt x="1291324" y="2715670"/>
                </a:lnTo>
                <a:lnTo>
                  <a:pt x="1256743" y="2687132"/>
                </a:lnTo>
                <a:lnTo>
                  <a:pt x="1222537" y="2658161"/>
                </a:lnTo>
                <a:lnTo>
                  <a:pt x="1188708" y="2628763"/>
                </a:lnTo>
                <a:lnTo>
                  <a:pt x="1155261" y="2598942"/>
                </a:lnTo>
                <a:lnTo>
                  <a:pt x="1122200" y="2568701"/>
                </a:lnTo>
                <a:lnTo>
                  <a:pt x="1089530" y="2538044"/>
                </a:lnTo>
                <a:lnTo>
                  <a:pt x="1057254" y="2506977"/>
                </a:lnTo>
                <a:lnTo>
                  <a:pt x="1025377" y="2475502"/>
                </a:lnTo>
                <a:lnTo>
                  <a:pt x="993902" y="2443624"/>
                </a:lnTo>
                <a:lnTo>
                  <a:pt x="962835" y="2411348"/>
                </a:lnTo>
                <a:lnTo>
                  <a:pt x="932178" y="2378678"/>
                </a:lnTo>
                <a:lnTo>
                  <a:pt x="901937" y="2345617"/>
                </a:lnTo>
                <a:lnTo>
                  <a:pt x="872116" y="2312170"/>
                </a:lnTo>
                <a:lnTo>
                  <a:pt x="842718" y="2278341"/>
                </a:lnTo>
                <a:lnTo>
                  <a:pt x="813748" y="2244134"/>
                </a:lnTo>
                <a:lnTo>
                  <a:pt x="785210" y="2209554"/>
                </a:lnTo>
                <a:lnTo>
                  <a:pt x="757108" y="2174604"/>
                </a:lnTo>
                <a:lnTo>
                  <a:pt x="729446" y="2139289"/>
                </a:lnTo>
                <a:lnTo>
                  <a:pt x="702229" y="2103613"/>
                </a:lnTo>
                <a:lnTo>
                  <a:pt x="675461" y="2067580"/>
                </a:lnTo>
                <a:lnTo>
                  <a:pt x="649146" y="2031194"/>
                </a:lnTo>
                <a:lnTo>
                  <a:pt x="623287" y="1994460"/>
                </a:lnTo>
                <a:lnTo>
                  <a:pt x="597890" y="1957381"/>
                </a:lnTo>
                <a:lnTo>
                  <a:pt x="572958" y="1919962"/>
                </a:lnTo>
                <a:lnTo>
                  <a:pt x="548496" y="1882207"/>
                </a:lnTo>
                <a:lnTo>
                  <a:pt x="524508" y="1844120"/>
                </a:lnTo>
                <a:lnTo>
                  <a:pt x="500997" y="1805705"/>
                </a:lnTo>
                <a:lnTo>
                  <a:pt x="477968" y="1766967"/>
                </a:lnTo>
                <a:lnTo>
                  <a:pt x="455426" y="1727909"/>
                </a:lnTo>
                <a:lnTo>
                  <a:pt x="433374" y="1688536"/>
                </a:lnTo>
                <a:lnTo>
                  <a:pt x="411817" y="1648852"/>
                </a:lnTo>
                <a:lnTo>
                  <a:pt x="390758" y="1608861"/>
                </a:lnTo>
                <a:lnTo>
                  <a:pt x="370202" y="1568568"/>
                </a:lnTo>
                <a:lnTo>
                  <a:pt x="350154" y="1527976"/>
                </a:lnTo>
                <a:lnTo>
                  <a:pt x="330616" y="1487089"/>
                </a:lnTo>
                <a:lnTo>
                  <a:pt x="311594" y="1445913"/>
                </a:lnTo>
                <a:lnTo>
                  <a:pt x="293092" y="1404450"/>
                </a:lnTo>
                <a:lnTo>
                  <a:pt x="275114" y="1362706"/>
                </a:lnTo>
                <a:lnTo>
                  <a:pt x="257663" y="1320683"/>
                </a:lnTo>
                <a:lnTo>
                  <a:pt x="240744" y="1278388"/>
                </a:lnTo>
                <a:lnTo>
                  <a:pt x="224362" y="1235823"/>
                </a:lnTo>
                <a:lnTo>
                  <a:pt x="208521" y="1192992"/>
                </a:lnTo>
                <a:lnTo>
                  <a:pt x="193223" y="1149901"/>
                </a:lnTo>
                <a:lnTo>
                  <a:pt x="178475" y="1106553"/>
                </a:lnTo>
                <a:lnTo>
                  <a:pt x="164280" y="1062953"/>
                </a:lnTo>
                <a:lnTo>
                  <a:pt x="150641" y="1019103"/>
                </a:lnTo>
                <a:lnTo>
                  <a:pt x="137565" y="975010"/>
                </a:lnTo>
                <a:lnTo>
                  <a:pt x="125053" y="930676"/>
                </a:lnTo>
                <a:lnTo>
                  <a:pt x="113111" y="886107"/>
                </a:lnTo>
                <a:lnTo>
                  <a:pt x="101743" y="841306"/>
                </a:lnTo>
                <a:lnTo>
                  <a:pt x="90953" y="796277"/>
                </a:lnTo>
                <a:lnTo>
                  <a:pt x="80746" y="751024"/>
                </a:lnTo>
                <a:lnTo>
                  <a:pt x="71124" y="705552"/>
                </a:lnTo>
                <a:lnTo>
                  <a:pt x="62093" y="659866"/>
                </a:lnTo>
                <a:lnTo>
                  <a:pt x="53657" y="613968"/>
                </a:lnTo>
                <a:lnTo>
                  <a:pt x="45820" y="567863"/>
                </a:lnTo>
                <a:lnTo>
                  <a:pt x="38585" y="521556"/>
                </a:lnTo>
                <a:lnTo>
                  <a:pt x="31958" y="475051"/>
                </a:lnTo>
                <a:lnTo>
                  <a:pt x="25942" y="428351"/>
                </a:lnTo>
                <a:lnTo>
                  <a:pt x="20542" y="381461"/>
                </a:lnTo>
                <a:lnTo>
                  <a:pt x="15761" y="334385"/>
                </a:lnTo>
                <a:lnTo>
                  <a:pt x="11605" y="287128"/>
                </a:lnTo>
                <a:lnTo>
                  <a:pt x="8076" y="239693"/>
                </a:lnTo>
                <a:lnTo>
                  <a:pt x="5180" y="192084"/>
                </a:lnTo>
                <a:lnTo>
                  <a:pt x="2920" y="144306"/>
                </a:lnTo>
                <a:lnTo>
                  <a:pt x="1300" y="96364"/>
                </a:lnTo>
                <a:lnTo>
                  <a:pt x="325" y="48260"/>
                </a:lnTo>
                <a:lnTo>
                  <a:pt x="0" y="0"/>
                </a:lnTo>
                <a:lnTo>
                  <a:pt x="1558926" y="0"/>
                </a:lnTo>
                <a:lnTo>
                  <a:pt x="1559522" y="48607"/>
                </a:lnTo>
                <a:lnTo>
                  <a:pt x="1561302" y="96921"/>
                </a:lnTo>
                <a:lnTo>
                  <a:pt x="1564252" y="144928"/>
                </a:lnTo>
                <a:lnTo>
                  <a:pt x="1568358" y="192613"/>
                </a:lnTo>
                <a:lnTo>
                  <a:pt x="1573606" y="239963"/>
                </a:lnTo>
                <a:lnTo>
                  <a:pt x="1579981" y="286963"/>
                </a:lnTo>
                <a:lnTo>
                  <a:pt x="1587471" y="333601"/>
                </a:lnTo>
                <a:lnTo>
                  <a:pt x="1596062" y="379861"/>
                </a:lnTo>
                <a:lnTo>
                  <a:pt x="1605738" y="425731"/>
                </a:lnTo>
                <a:lnTo>
                  <a:pt x="1616487" y="471195"/>
                </a:lnTo>
                <a:lnTo>
                  <a:pt x="1628294" y="516241"/>
                </a:lnTo>
                <a:lnTo>
                  <a:pt x="1641146" y="560855"/>
                </a:lnTo>
                <a:lnTo>
                  <a:pt x="1655029" y="605021"/>
                </a:lnTo>
                <a:lnTo>
                  <a:pt x="1669928" y="648727"/>
                </a:lnTo>
                <a:lnTo>
                  <a:pt x="1685831" y="691959"/>
                </a:lnTo>
                <a:lnTo>
                  <a:pt x="1702722" y="734703"/>
                </a:lnTo>
                <a:lnTo>
                  <a:pt x="1720588" y="776944"/>
                </a:lnTo>
                <a:lnTo>
                  <a:pt x="1739416" y="818669"/>
                </a:lnTo>
                <a:lnTo>
                  <a:pt x="1759191" y="859864"/>
                </a:lnTo>
                <a:lnTo>
                  <a:pt x="1779899" y="900515"/>
                </a:lnTo>
                <a:lnTo>
                  <a:pt x="1801526" y="940609"/>
                </a:lnTo>
                <a:lnTo>
                  <a:pt x="1824060" y="980130"/>
                </a:lnTo>
                <a:lnTo>
                  <a:pt x="1847484" y="1019066"/>
                </a:lnTo>
                <a:lnTo>
                  <a:pt x="1871787" y="1057403"/>
                </a:lnTo>
                <a:lnTo>
                  <a:pt x="1896953" y="1095126"/>
                </a:lnTo>
                <a:lnTo>
                  <a:pt x="1922969" y="1132221"/>
                </a:lnTo>
                <a:lnTo>
                  <a:pt x="1949821" y="1168676"/>
                </a:lnTo>
                <a:lnTo>
                  <a:pt x="1977495" y="1204475"/>
                </a:lnTo>
                <a:lnTo>
                  <a:pt x="2005978" y="1239605"/>
                </a:lnTo>
                <a:lnTo>
                  <a:pt x="2035254" y="1274052"/>
                </a:lnTo>
                <a:lnTo>
                  <a:pt x="2065312" y="1307802"/>
                </a:lnTo>
                <a:lnTo>
                  <a:pt x="2096135" y="1340841"/>
                </a:lnTo>
                <a:lnTo>
                  <a:pt x="2127711" y="1373156"/>
                </a:lnTo>
                <a:lnTo>
                  <a:pt x="2160026" y="1404732"/>
                </a:lnTo>
                <a:lnTo>
                  <a:pt x="2193065" y="1435555"/>
                </a:lnTo>
                <a:lnTo>
                  <a:pt x="2226815" y="1465612"/>
                </a:lnTo>
                <a:lnTo>
                  <a:pt x="2261262" y="1494888"/>
                </a:lnTo>
                <a:lnTo>
                  <a:pt x="2296393" y="1523371"/>
                </a:lnTo>
                <a:lnTo>
                  <a:pt x="2332192" y="1551045"/>
                </a:lnTo>
                <a:lnTo>
                  <a:pt x="2368646" y="1577897"/>
                </a:lnTo>
                <a:lnTo>
                  <a:pt x="2405742" y="1603913"/>
                </a:lnTo>
                <a:lnTo>
                  <a:pt x="2443465" y="1629079"/>
                </a:lnTo>
                <a:lnTo>
                  <a:pt x="2481802" y="1653382"/>
                </a:lnTo>
                <a:lnTo>
                  <a:pt x="2520738" y="1676806"/>
                </a:lnTo>
                <a:lnTo>
                  <a:pt x="2560260" y="1699339"/>
                </a:lnTo>
                <a:lnTo>
                  <a:pt x="2600353" y="1720967"/>
                </a:lnTo>
                <a:lnTo>
                  <a:pt x="2641005" y="1741675"/>
                </a:lnTo>
                <a:lnTo>
                  <a:pt x="2682200" y="1761450"/>
                </a:lnTo>
                <a:lnTo>
                  <a:pt x="2723925" y="1780277"/>
                </a:lnTo>
                <a:lnTo>
                  <a:pt x="2766167" y="1798144"/>
                </a:lnTo>
                <a:lnTo>
                  <a:pt x="2808910" y="1815035"/>
                </a:lnTo>
                <a:lnTo>
                  <a:pt x="2852142" y="1830937"/>
                </a:lnTo>
                <a:lnTo>
                  <a:pt x="2895849" y="1845837"/>
                </a:lnTo>
                <a:lnTo>
                  <a:pt x="2940016" y="1859719"/>
                </a:lnTo>
                <a:lnTo>
                  <a:pt x="2984629" y="1872571"/>
                </a:lnTo>
                <a:lnTo>
                  <a:pt x="3029675" y="1884379"/>
                </a:lnTo>
                <a:lnTo>
                  <a:pt x="3075140" y="1895128"/>
                </a:lnTo>
                <a:lnTo>
                  <a:pt x="3121010" y="1904804"/>
                </a:lnTo>
                <a:lnTo>
                  <a:pt x="3167271" y="1913394"/>
                </a:lnTo>
                <a:lnTo>
                  <a:pt x="3213909" y="1920884"/>
                </a:lnTo>
                <a:lnTo>
                  <a:pt x="3260910" y="1927260"/>
                </a:lnTo>
                <a:lnTo>
                  <a:pt x="3308260" y="1932508"/>
                </a:lnTo>
                <a:lnTo>
                  <a:pt x="3355945" y="1936613"/>
                </a:lnTo>
                <a:lnTo>
                  <a:pt x="3403952" y="1939563"/>
                </a:lnTo>
                <a:lnTo>
                  <a:pt x="3452267" y="1941343"/>
                </a:lnTo>
                <a:lnTo>
                  <a:pt x="3500875" y="194194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3FC891DF-63DE-75E9-B31E-49D6CD7A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70" y="2319296"/>
            <a:ext cx="9244012" cy="796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1955" y="342900"/>
            <a:ext cx="13654531" cy="2770437"/>
          </a:xfrm>
          <a:prstGeom prst="rect">
            <a:avLst/>
          </a:prstGeom>
        </p:spPr>
        <p:txBody>
          <a:bodyPr vert="horz" wrap="square" lIns="0" tIns="1059556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Запрос</a:t>
            </a:r>
            <a:r>
              <a:rPr spc="-360" dirty="0"/>
              <a:t> </a:t>
            </a:r>
            <a:r>
              <a:rPr spc="-105" dirty="0"/>
              <a:t>инвестиций</a:t>
            </a:r>
          </a:p>
        </p:txBody>
      </p:sp>
      <p:sp>
        <p:nvSpPr>
          <p:cNvPr id="3" name="object 3"/>
          <p:cNvSpPr/>
          <p:nvPr/>
        </p:nvSpPr>
        <p:spPr>
          <a:xfrm>
            <a:off x="16480764" y="8482228"/>
            <a:ext cx="778510" cy="774065"/>
          </a:xfrm>
          <a:custGeom>
            <a:avLst/>
            <a:gdLst/>
            <a:ahLst/>
            <a:cxnLst/>
            <a:rect l="l" t="t" r="r" b="b"/>
            <a:pathLst>
              <a:path w="778509" h="774065">
                <a:moveTo>
                  <a:pt x="389267" y="773608"/>
                </a:moveTo>
                <a:lnTo>
                  <a:pt x="340438" y="770594"/>
                </a:lnTo>
                <a:lnTo>
                  <a:pt x="293419" y="761795"/>
                </a:lnTo>
                <a:lnTo>
                  <a:pt x="248575" y="747572"/>
                </a:lnTo>
                <a:lnTo>
                  <a:pt x="206271" y="728288"/>
                </a:lnTo>
                <a:lnTo>
                  <a:pt x="166870" y="704306"/>
                </a:lnTo>
                <a:lnTo>
                  <a:pt x="130739" y="675988"/>
                </a:lnTo>
                <a:lnTo>
                  <a:pt x="98242" y="643696"/>
                </a:lnTo>
                <a:lnTo>
                  <a:pt x="69743" y="607793"/>
                </a:lnTo>
                <a:lnTo>
                  <a:pt x="45609" y="568642"/>
                </a:lnTo>
                <a:lnTo>
                  <a:pt x="26202" y="526606"/>
                </a:lnTo>
                <a:lnTo>
                  <a:pt x="11888" y="482045"/>
                </a:lnTo>
                <a:lnTo>
                  <a:pt x="3033" y="435324"/>
                </a:lnTo>
                <a:lnTo>
                  <a:pt x="0" y="386804"/>
                </a:lnTo>
                <a:lnTo>
                  <a:pt x="3033" y="338284"/>
                </a:lnTo>
                <a:lnTo>
                  <a:pt x="11888" y="291563"/>
                </a:lnTo>
                <a:lnTo>
                  <a:pt x="26202" y="247002"/>
                </a:lnTo>
                <a:lnTo>
                  <a:pt x="45609" y="204965"/>
                </a:lnTo>
                <a:lnTo>
                  <a:pt x="69743" y="165814"/>
                </a:lnTo>
                <a:lnTo>
                  <a:pt x="98242" y="129912"/>
                </a:lnTo>
                <a:lnTo>
                  <a:pt x="130739" y="97620"/>
                </a:lnTo>
                <a:lnTo>
                  <a:pt x="166870" y="69302"/>
                </a:lnTo>
                <a:lnTo>
                  <a:pt x="206271" y="45320"/>
                </a:lnTo>
                <a:lnTo>
                  <a:pt x="248575" y="26036"/>
                </a:lnTo>
                <a:lnTo>
                  <a:pt x="293419" y="11813"/>
                </a:lnTo>
                <a:lnTo>
                  <a:pt x="340438" y="3013"/>
                </a:lnTo>
                <a:lnTo>
                  <a:pt x="389267" y="0"/>
                </a:lnTo>
                <a:lnTo>
                  <a:pt x="438096" y="3013"/>
                </a:lnTo>
                <a:lnTo>
                  <a:pt x="485114" y="11813"/>
                </a:lnTo>
                <a:lnTo>
                  <a:pt x="529958" y="26036"/>
                </a:lnTo>
                <a:lnTo>
                  <a:pt x="572263" y="45320"/>
                </a:lnTo>
                <a:lnTo>
                  <a:pt x="611663" y="69302"/>
                </a:lnTo>
                <a:lnTo>
                  <a:pt x="647794" y="97620"/>
                </a:lnTo>
                <a:lnTo>
                  <a:pt x="680291" y="129912"/>
                </a:lnTo>
                <a:lnTo>
                  <a:pt x="708789" y="165814"/>
                </a:lnTo>
                <a:lnTo>
                  <a:pt x="732924" y="204965"/>
                </a:lnTo>
                <a:lnTo>
                  <a:pt x="752331" y="247002"/>
                </a:lnTo>
                <a:lnTo>
                  <a:pt x="766644" y="291563"/>
                </a:lnTo>
                <a:lnTo>
                  <a:pt x="775500" y="338284"/>
                </a:lnTo>
                <a:lnTo>
                  <a:pt x="778278" y="382718"/>
                </a:lnTo>
                <a:lnTo>
                  <a:pt x="778278" y="390890"/>
                </a:lnTo>
                <a:lnTo>
                  <a:pt x="775500" y="435324"/>
                </a:lnTo>
                <a:lnTo>
                  <a:pt x="766644" y="482045"/>
                </a:lnTo>
                <a:lnTo>
                  <a:pt x="752331" y="526606"/>
                </a:lnTo>
                <a:lnTo>
                  <a:pt x="732924" y="568642"/>
                </a:lnTo>
                <a:lnTo>
                  <a:pt x="708789" y="607793"/>
                </a:lnTo>
                <a:lnTo>
                  <a:pt x="680291" y="643696"/>
                </a:lnTo>
                <a:lnTo>
                  <a:pt x="647794" y="675988"/>
                </a:lnTo>
                <a:lnTo>
                  <a:pt x="611663" y="704306"/>
                </a:lnTo>
                <a:lnTo>
                  <a:pt x="572263" y="728288"/>
                </a:lnTo>
                <a:lnTo>
                  <a:pt x="529958" y="747572"/>
                </a:lnTo>
                <a:lnTo>
                  <a:pt x="485114" y="761795"/>
                </a:lnTo>
                <a:lnTo>
                  <a:pt x="438096" y="770594"/>
                </a:lnTo>
                <a:lnTo>
                  <a:pt x="389267" y="773608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"/>
            <a:ext cx="1807845" cy="1807210"/>
          </a:xfrm>
          <a:custGeom>
            <a:avLst/>
            <a:gdLst/>
            <a:ahLst/>
            <a:cxnLst/>
            <a:rect l="l" t="t" r="r" b="b"/>
            <a:pathLst>
              <a:path w="1807845" h="1807210">
                <a:moveTo>
                  <a:pt x="1807219" y="0"/>
                </a:moveTo>
                <a:lnTo>
                  <a:pt x="0" y="1807196"/>
                </a:lnTo>
                <a:lnTo>
                  <a:pt x="0" y="903603"/>
                </a:lnTo>
                <a:lnTo>
                  <a:pt x="0" y="0"/>
                </a:lnTo>
                <a:lnTo>
                  <a:pt x="1807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36880" y="3162300"/>
            <a:ext cx="9011920" cy="347082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084070" algn="l"/>
              </a:tabLst>
            </a:pPr>
            <a:r>
              <a:rPr lang="ru-RU" sz="2800" spc="55" dirty="0"/>
              <a:t>Распределение бюджета: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084070" algn="l"/>
              </a:tabLst>
            </a:pPr>
            <a:r>
              <a:rPr lang="ru-RU" sz="2800" spc="55" dirty="0"/>
              <a:t>Зарплаты: (5 119 980 ₽ / 8 668 716 ₽) × 100% ≈ 59%.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084070" algn="l"/>
              </a:tabLst>
            </a:pPr>
            <a:r>
              <a:rPr lang="ru-RU" sz="2800" spc="55" dirty="0"/>
              <a:t>Аренда сервера: (548 736 ₽ / 8 668 716 ₽) × 100% ≈ 6%.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084070" algn="l"/>
              </a:tabLst>
            </a:pPr>
            <a:r>
              <a:rPr lang="ru-RU" sz="2800" spc="55" dirty="0"/>
              <a:t>Корпоративные расходы: (1 000 000 ₽ / 8 668 716 ₽) × 100% ≈ 12%.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084070" algn="l"/>
              </a:tabLst>
            </a:pPr>
            <a:r>
              <a:rPr lang="ru-RU" sz="2800" spc="55" dirty="0"/>
              <a:t>Маркетинг: (2 000 000 ₽ / 8 668 716 ₽) × 100% ≈ 23%.</a:t>
            </a:r>
            <a:endParaRPr lang="ru-RU" sz="2800" spc="130" dirty="0"/>
          </a:p>
        </p:txBody>
      </p:sp>
      <p:sp>
        <p:nvSpPr>
          <p:cNvPr id="6" name="object 6"/>
          <p:cNvSpPr txBox="1"/>
          <p:nvPr/>
        </p:nvSpPr>
        <p:spPr>
          <a:xfrm>
            <a:off x="1495484" y="8042929"/>
            <a:ext cx="627691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0" dirty="0">
                <a:latin typeface="Arial Black"/>
                <a:cs typeface="Arial Black"/>
              </a:rPr>
              <a:t>Итого:</a:t>
            </a:r>
            <a:r>
              <a:rPr sz="5200" spc="-335" dirty="0">
                <a:latin typeface="Arial Black"/>
                <a:cs typeface="Arial Black"/>
              </a:rPr>
              <a:t> </a:t>
            </a:r>
            <a:r>
              <a:rPr lang="ru-RU" sz="5400" b="1" dirty="0"/>
              <a:t>8.668.716</a:t>
            </a:r>
            <a:r>
              <a:rPr sz="5200" spc="-480" dirty="0">
                <a:latin typeface="Arial Black"/>
                <a:cs typeface="Arial Black"/>
              </a:rPr>
              <a:t>₽</a:t>
            </a:r>
            <a:endParaRPr sz="5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950203"/>
            <a:ext cx="75425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470" dirty="0"/>
              <a:t>Спасибо!</a:t>
            </a:r>
            <a:endParaRPr sz="12000"/>
          </a:p>
        </p:txBody>
      </p:sp>
      <p:grpSp>
        <p:nvGrpSpPr>
          <p:cNvPr id="3" name="object 3"/>
          <p:cNvGrpSpPr/>
          <p:nvPr/>
        </p:nvGrpSpPr>
        <p:grpSpPr>
          <a:xfrm>
            <a:off x="11421426" y="0"/>
            <a:ext cx="6866890" cy="10287000"/>
            <a:chOff x="11421426" y="0"/>
            <a:chExt cx="6866890" cy="10287000"/>
          </a:xfrm>
        </p:grpSpPr>
        <p:sp>
          <p:nvSpPr>
            <p:cNvPr id="4" name="object 4"/>
            <p:cNvSpPr/>
            <p:nvPr/>
          </p:nvSpPr>
          <p:spPr>
            <a:xfrm>
              <a:off x="14848283" y="0"/>
              <a:ext cx="3429000" cy="5143500"/>
            </a:xfrm>
            <a:custGeom>
              <a:avLst/>
              <a:gdLst/>
              <a:ahLst/>
              <a:cxnLst/>
              <a:rect l="l" t="t" r="r" b="b"/>
              <a:pathLst>
                <a:path w="3429000" h="5143500">
                  <a:moveTo>
                    <a:pt x="3428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21426" y="5143499"/>
              <a:ext cx="3429000" cy="5143500"/>
            </a:xfrm>
            <a:custGeom>
              <a:avLst/>
              <a:gdLst/>
              <a:ahLst/>
              <a:cxnLst/>
              <a:rect l="l" t="t" r="r" b="b"/>
              <a:pathLst>
                <a:path w="3429000" h="5143500">
                  <a:moveTo>
                    <a:pt x="3428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514349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58879" y="5147667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1900158" y="0"/>
                  </a:moveTo>
                  <a:lnTo>
                    <a:pt x="3428970" y="0"/>
                  </a:lnTo>
                  <a:lnTo>
                    <a:pt x="3428664" y="44235"/>
                  </a:lnTo>
                  <a:lnTo>
                    <a:pt x="3427666" y="92337"/>
                  </a:lnTo>
                  <a:lnTo>
                    <a:pt x="3426016" y="140128"/>
                  </a:lnTo>
                  <a:lnTo>
                    <a:pt x="3423725" y="187593"/>
                  </a:lnTo>
                  <a:lnTo>
                    <a:pt x="3420670" y="236866"/>
                  </a:lnTo>
                  <a:lnTo>
                    <a:pt x="3417031" y="284552"/>
                  </a:lnTo>
                  <a:lnTo>
                    <a:pt x="3412746" y="332053"/>
                  </a:lnTo>
                  <a:lnTo>
                    <a:pt x="3407817" y="379367"/>
                  </a:lnTo>
                  <a:lnTo>
                    <a:pt x="3402250" y="426487"/>
                  </a:lnTo>
                  <a:lnTo>
                    <a:pt x="3396049" y="473411"/>
                  </a:lnTo>
                  <a:lnTo>
                    <a:pt x="3389219" y="520133"/>
                  </a:lnTo>
                  <a:lnTo>
                    <a:pt x="3381763" y="566649"/>
                  </a:lnTo>
                  <a:lnTo>
                    <a:pt x="3373687" y="612955"/>
                  </a:lnTo>
                  <a:lnTo>
                    <a:pt x="3364994" y="659046"/>
                  </a:lnTo>
                  <a:lnTo>
                    <a:pt x="3355689" y="704918"/>
                  </a:lnTo>
                  <a:lnTo>
                    <a:pt x="3345777" y="750566"/>
                  </a:lnTo>
                  <a:lnTo>
                    <a:pt x="3335262" y="795986"/>
                  </a:lnTo>
                  <a:lnTo>
                    <a:pt x="3324148" y="841174"/>
                  </a:lnTo>
                  <a:lnTo>
                    <a:pt x="3312439" y="886125"/>
                  </a:lnTo>
                  <a:lnTo>
                    <a:pt x="3300140" y="930841"/>
                  </a:lnTo>
                  <a:lnTo>
                    <a:pt x="3287258" y="975300"/>
                  </a:lnTo>
                  <a:lnTo>
                    <a:pt x="3273793" y="1019514"/>
                  </a:lnTo>
                  <a:lnTo>
                    <a:pt x="3259752" y="1063474"/>
                  </a:lnTo>
                  <a:lnTo>
                    <a:pt x="3245138" y="1107175"/>
                  </a:lnTo>
                  <a:lnTo>
                    <a:pt x="3229957" y="1150612"/>
                  </a:lnTo>
                  <a:lnTo>
                    <a:pt x="3214213" y="1193782"/>
                  </a:lnTo>
                  <a:lnTo>
                    <a:pt x="3197909" y="1236680"/>
                  </a:lnTo>
                  <a:lnTo>
                    <a:pt x="3181051" y="1279301"/>
                  </a:lnTo>
                  <a:lnTo>
                    <a:pt x="3163643" y="1321642"/>
                  </a:lnTo>
                  <a:lnTo>
                    <a:pt x="3145689" y="1363697"/>
                  </a:lnTo>
                  <a:lnTo>
                    <a:pt x="3127193" y="1405462"/>
                  </a:lnTo>
                  <a:lnTo>
                    <a:pt x="3108161" y="1446933"/>
                  </a:lnTo>
                  <a:lnTo>
                    <a:pt x="3088597" y="1488106"/>
                  </a:lnTo>
                  <a:lnTo>
                    <a:pt x="3068504" y="1528975"/>
                  </a:lnTo>
                  <a:lnTo>
                    <a:pt x="3047887" y="1569537"/>
                  </a:lnTo>
                  <a:lnTo>
                    <a:pt x="3026752" y="1609788"/>
                  </a:lnTo>
                  <a:lnTo>
                    <a:pt x="3005101" y="1649722"/>
                  </a:lnTo>
                  <a:lnTo>
                    <a:pt x="2982940" y="1689335"/>
                  </a:lnTo>
                  <a:lnTo>
                    <a:pt x="2960273" y="1728623"/>
                  </a:lnTo>
                  <a:lnTo>
                    <a:pt x="2937105" y="1767582"/>
                  </a:lnTo>
                  <a:lnTo>
                    <a:pt x="2913439" y="1806207"/>
                  </a:lnTo>
                  <a:lnTo>
                    <a:pt x="2889281" y="1844494"/>
                  </a:lnTo>
                  <a:lnTo>
                    <a:pt x="2864634" y="1882438"/>
                  </a:lnTo>
                  <a:lnTo>
                    <a:pt x="2839503" y="1920035"/>
                  </a:lnTo>
                  <a:lnTo>
                    <a:pt x="2813893" y="1957280"/>
                  </a:lnTo>
                  <a:lnTo>
                    <a:pt x="2787807" y="1994169"/>
                  </a:lnTo>
                  <a:lnTo>
                    <a:pt x="2761251" y="2030698"/>
                  </a:lnTo>
                  <a:lnTo>
                    <a:pt x="2734229" y="2066862"/>
                  </a:lnTo>
                  <a:lnTo>
                    <a:pt x="2706744" y="2102657"/>
                  </a:lnTo>
                  <a:lnTo>
                    <a:pt x="2678803" y="2138078"/>
                  </a:lnTo>
                  <a:lnTo>
                    <a:pt x="2650408" y="2173122"/>
                  </a:lnTo>
                  <a:lnTo>
                    <a:pt x="2621564" y="2207782"/>
                  </a:lnTo>
                  <a:lnTo>
                    <a:pt x="2592277" y="2242056"/>
                  </a:lnTo>
                  <a:lnTo>
                    <a:pt x="2562549" y="2275939"/>
                  </a:lnTo>
                  <a:lnTo>
                    <a:pt x="2532386" y="2309426"/>
                  </a:lnTo>
                  <a:lnTo>
                    <a:pt x="2501793" y="2342513"/>
                  </a:lnTo>
                  <a:lnTo>
                    <a:pt x="2470772" y="2375196"/>
                  </a:lnTo>
                  <a:lnTo>
                    <a:pt x="2439330" y="2407469"/>
                  </a:lnTo>
                  <a:lnTo>
                    <a:pt x="2407469" y="2439329"/>
                  </a:lnTo>
                  <a:lnTo>
                    <a:pt x="2375196" y="2470772"/>
                  </a:lnTo>
                  <a:lnTo>
                    <a:pt x="2342513" y="2501792"/>
                  </a:lnTo>
                  <a:lnTo>
                    <a:pt x="2309426" y="2532386"/>
                  </a:lnTo>
                  <a:lnTo>
                    <a:pt x="2275939" y="2562549"/>
                  </a:lnTo>
                  <a:lnTo>
                    <a:pt x="2242056" y="2592276"/>
                  </a:lnTo>
                  <a:lnTo>
                    <a:pt x="2207782" y="2621564"/>
                  </a:lnTo>
                  <a:lnTo>
                    <a:pt x="2173121" y="2650407"/>
                  </a:lnTo>
                  <a:lnTo>
                    <a:pt x="2138078" y="2678802"/>
                  </a:lnTo>
                  <a:lnTo>
                    <a:pt x="2102656" y="2706743"/>
                  </a:lnTo>
                  <a:lnTo>
                    <a:pt x="2066861" y="2734227"/>
                  </a:lnTo>
                  <a:lnTo>
                    <a:pt x="2030697" y="2761250"/>
                  </a:lnTo>
                  <a:lnTo>
                    <a:pt x="1994168" y="2787806"/>
                  </a:lnTo>
                  <a:lnTo>
                    <a:pt x="1957278" y="2813891"/>
                  </a:lnTo>
                  <a:lnTo>
                    <a:pt x="1920033" y="2839501"/>
                  </a:lnTo>
                  <a:lnTo>
                    <a:pt x="1882436" y="2864632"/>
                  </a:lnTo>
                  <a:lnTo>
                    <a:pt x="1844492" y="2889279"/>
                  </a:lnTo>
                  <a:lnTo>
                    <a:pt x="1806205" y="2913437"/>
                  </a:lnTo>
                  <a:lnTo>
                    <a:pt x="1767580" y="2937103"/>
                  </a:lnTo>
                  <a:lnTo>
                    <a:pt x="1728621" y="2960271"/>
                  </a:lnTo>
                  <a:lnTo>
                    <a:pt x="1689333" y="2982938"/>
                  </a:lnTo>
                  <a:lnTo>
                    <a:pt x="1649720" y="3005099"/>
                  </a:lnTo>
                  <a:lnTo>
                    <a:pt x="1609785" y="3026749"/>
                  </a:lnTo>
                  <a:lnTo>
                    <a:pt x="1569535" y="3047885"/>
                  </a:lnTo>
                  <a:lnTo>
                    <a:pt x="1528973" y="3068501"/>
                  </a:lnTo>
                  <a:lnTo>
                    <a:pt x="1488103" y="3088594"/>
                  </a:lnTo>
                  <a:lnTo>
                    <a:pt x="1446931" y="3108158"/>
                  </a:lnTo>
                  <a:lnTo>
                    <a:pt x="1405459" y="3127190"/>
                  </a:lnTo>
                  <a:lnTo>
                    <a:pt x="1363694" y="3145686"/>
                  </a:lnTo>
                  <a:lnTo>
                    <a:pt x="1321639" y="3163640"/>
                  </a:lnTo>
                  <a:lnTo>
                    <a:pt x="1279299" y="3181048"/>
                  </a:lnTo>
                  <a:lnTo>
                    <a:pt x="1236677" y="3197906"/>
                  </a:lnTo>
                  <a:lnTo>
                    <a:pt x="1193779" y="3214209"/>
                  </a:lnTo>
                  <a:lnTo>
                    <a:pt x="1150609" y="3229954"/>
                  </a:lnTo>
                  <a:lnTo>
                    <a:pt x="1107171" y="3245135"/>
                  </a:lnTo>
                  <a:lnTo>
                    <a:pt x="1063470" y="3259748"/>
                  </a:lnTo>
                  <a:lnTo>
                    <a:pt x="1019511" y="3273789"/>
                  </a:lnTo>
                  <a:lnTo>
                    <a:pt x="975296" y="3287254"/>
                  </a:lnTo>
                  <a:lnTo>
                    <a:pt x="930832" y="3300137"/>
                  </a:lnTo>
                  <a:lnTo>
                    <a:pt x="886122" y="3312436"/>
                  </a:lnTo>
                  <a:lnTo>
                    <a:pt x="841171" y="3324144"/>
                  </a:lnTo>
                  <a:lnTo>
                    <a:pt x="795983" y="3335258"/>
                  </a:lnTo>
                  <a:lnTo>
                    <a:pt x="750562" y="3345773"/>
                  </a:lnTo>
                  <a:lnTo>
                    <a:pt x="704914" y="3355685"/>
                  </a:lnTo>
                  <a:lnTo>
                    <a:pt x="659042" y="3364990"/>
                  </a:lnTo>
                  <a:lnTo>
                    <a:pt x="612951" y="3373682"/>
                  </a:lnTo>
                  <a:lnTo>
                    <a:pt x="566645" y="3381759"/>
                  </a:lnTo>
                  <a:lnTo>
                    <a:pt x="520129" y="3389214"/>
                  </a:lnTo>
                  <a:lnTo>
                    <a:pt x="473407" y="3396045"/>
                  </a:lnTo>
                  <a:lnTo>
                    <a:pt x="426483" y="3402246"/>
                  </a:lnTo>
                  <a:lnTo>
                    <a:pt x="379363" y="3407813"/>
                  </a:lnTo>
                  <a:lnTo>
                    <a:pt x="332049" y="3412741"/>
                  </a:lnTo>
                  <a:lnTo>
                    <a:pt x="284548" y="3417027"/>
                  </a:lnTo>
                  <a:lnTo>
                    <a:pt x="236862" y="3420665"/>
                  </a:lnTo>
                  <a:lnTo>
                    <a:pt x="188998" y="3423652"/>
                  </a:lnTo>
                  <a:lnTo>
                    <a:pt x="140958" y="3425983"/>
                  </a:lnTo>
                  <a:lnTo>
                    <a:pt x="92747" y="3427653"/>
                  </a:lnTo>
                  <a:lnTo>
                    <a:pt x="44371" y="3428659"/>
                  </a:lnTo>
                  <a:lnTo>
                    <a:pt x="0" y="3428966"/>
                  </a:lnTo>
                  <a:lnTo>
                    <a:pt x="0" y="1900171"/>
                  </a:lnTo>
                  <a:lnTo>
                    <a:pt x="44231" y="1899620"/>
                  </a:lnTo>
                  <a:lnTo>
                    <a:pt x="92332" y="1897820"/>
                  </a:lnTo>
                  <a:lnTo>
                    <a:pt x="140122" y="1894838"/>
                  </a:lnTo>
                  <a:lnTo>
                    <a:pt x="187587" y="1890688"/>
                  </a:lnTo>
                  <a:lnTo>
                    <a:pt x="234712" y="1885385"/>
                  </a:lnTo>
                  <a:lnTo>
                    <a:pt x="281482" y="1878942"/>
                  </a:lnTo>
                  <a:lnTo>
                    <a:pt x="327884" y="1871373"/>
                  </a:lnTo>
                  <a:lnTo>
                    <a:pt x="373904" y="1862694"/>
                  </a:lnTo>
                  <a:lnTo>
                    <a:pt x="419526" y="1852919"/>
                  </a:lnTo>
                  <a:lnTo>
                    <a:pt x="464737" y="1842061"/>
                  </a:lnTo>
                  <a:lnTo>
                    <a:pt x="509523" y="1830135"/>
                  </a:lnTo>
                  <a:lnTo>
                    <a:pt x="553868" y="1817155"/>
                  </a:lnTo>
                  <a:lnTo>
                    <a:pt x="597760" y="1803135"/>
                  </a:lnTo>
                  <a:lnTo>
                    <a:pt x="641183" y="1788091"/>
                  </a:lnTo>
                  <a:lnTo>
                    <a:pt x="684123" y="1772035"/>
                  </a:lnTo>
                  <a:lnTo>
                    <a:pt x="726567" y="1754983"/>
                  </a:lnTo>
                  <a:lnTo>
                    <a:pt x="768499" y="1736948"/>
                  </a:lnTo>
                  <a:lnTo>
                    <a:pt x="809906" y="1717946"/>
                  </a:lnTo>
                  <a:lnTo>
                    <a:pt x="850773" y="1697989"/>
                  </a:lnTo>
                  <a:lnTo>
                    <a:pt x="891086" y="1677093"/>
                  </a:lnTo>
                  <a:lnTo>
                    <a:pt x="930831" y="1655272"/>
                  </a:lnTo>
                  <a:lnTo>
                    <a:pt x="969993" y="1632539"/>
                  </a:lnTo>
                  <a:lnTo>
                    <a:pt x="1008558" y="1608910"/>
                  </a:lnTo>
                  <a:lnTo>
                    <a:pt x="1046512" y="1584399"/>
                  </a:lnTo>
                  <a:lnTo>
                    <a:pt x="1083841" y="1559019"/>
                  </a:lnTo>
                  <a:lnTo>
                    <a:pt x="1120530" y="1532785"/>
                  </a:lnTo>
                  <a:lnTo>
                    <a:pt x="1156564" y="1505712"/>
                  </a:lnTo>
                  <a:lnTo>
                    <a:pt x="1191931" y="1477813"/>
                  </a:lnTo>
                  <a:lnTo>
                    <a:pt x="1226615" y="1449104"/>
                  </a:lnTo>
                  <a:lnTo>
                    <a:pt x="1260602" y="1419597"/>
                  </a:lnTo>
                  <a:lnTo>
                    <a:pt x="1293878" y="1389309"/>
                  </a:lnTo>
                  <a:lnTo>
                    <a:pt x="1326429" y="1358251"/>
                  </a:lnTo>
                  <a:lnTo>
                    <a:pt x="1358240" y="1326440"/>
                  </a:lnTo>
                  <a:lnTo>
                    <a:pt x="1389297" y="1293889"/>
                  </a:lnTo>
                  <a:lnTo>
                    <a:pt x="1419586" y="1260613"/>
                  </a:lnTo>
                  <a:lnTo>
                    <a:pt x="1449092" y="1226626"/>
                  </a:lnTo>
                  <a:lnTo>
                    <a:pt x="1477802" y="1191942"/>
                  </a:lnTo>
                  <a:lnTo>
                    <a:pt x="1505700" y="1156575"/>
                  </a:lnTo>
                  <a:lnTo>
                    <a:pt x="1532773" y="1120540"/>
                  </a:lnTo>
                  <a:lnTo>
                    <a:pt x="1559007" y="1083851"/>
                  </a:lnTo>
                  <a:lnTo>
                    <a:pt x="1584386" y="1046523"/>
                  </a:lnTo>
                  <a:lnTo>
                    <a:pt x="1608898" y="1008568"/>
                  </a:lnTo>
                  <a:lnTo>
                    <a:pt x="1632527" y="970003"/>
                  </a:lnTo>
                  <a:lnTo>
                    <a:pt x="1655259" y="930841"/>
                  </a:lnTo>
                  <a:lnTo>
                    <a:pt x="1677081" y="891096"/>
                  </a:lnTo>
                  <a:lnTo>
                    <a:pt x="1697977" y="850783"/>
                  </a:lnTo>
                  <a:lnTo>
                    <a:pt x="1717933" y="809916"/>
                  </a:lnTo>
                  <a:lnTo>
                    <a:pt x="1736936" y="768509"/>
                  </a:lnTo>
                  <a:lnTo>
                    <a:pt x="1754970" y="726576"/>
                  </a:lnTo>
                  <a:lnTo>
                    <a:pt x="1772023" y="684132"/>
                  </a:lnTo>
                  <a:lnTo>
                    <a:pt x="1788078" y="641191"/>
                  </a:lnTo>
                  <a:lnTo>
                    <a:pt x="1803123" y="597768"/>
                  </a:lnTo>
                  <a:lnTo>
                    <a:pt x="1817142" y="553876"/>
                  </a:lnTo>
                  <a:lnTo>
                    <a:pt x="1830122" y="509530"/>
                  </a:lnTo>
                  <a:lnTo>
                    <a:pt x="1842048" y="464745"/>
                  </a:lnTo>
                  <a:lnTo>
                    <a:pt x="1852906" y="419533"/>
                  </a:lnTo>
                  <a:lnTo>
                    <a:pt x="1862682" y="373911"/>
                  </a:lnTo>
                  <a:lnTo>
                    <a:pt x="1871361" y="327891"/>
                  </a:lnTo>
                  <a:lnTo>
                    <a:pt x="1878929" y="281489"/>
                  </a:lnTo>
                  <a:lnTo>
                    <a:pt x="1885372" y="234718"/>
                  </a:lnTo>
                  <a:lnTo>
                    <a:pt x="1890676" y="187593"/>
                  </a:lnTo>
                  <a:lnTo>
                    <a:pt x="1894753" y="140962"/>
                  </a:lnTo>
                  <a:lnTo>
                    <a:pt x="1897781" y="92751"/>
                  </a:lnTo>
                  <a:lnTo>
                    <a:pt x="1899602" y="44375"/>
                  </a:lnTo>
                  <a:lnTo>
                    <a:pt x="1900158" y="0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13683" y="7045980"/>
              <a:ext cx="3241040" cy="3241040"/>
            </a:xfrm>
            <a:custGeom>
              <a:avLst/>
              <a:gdLst/>
              <a:ahLst/>
              <a:cxnLst/>
              <a:rect l="l" t="t" r="r" b="b"/>
              <a:pathLst>
                <a:path w="3241040" h="3241040">
                  <a:moveTo>
                    <a:pt x="3240881" y="3240861"/>
                  </a:moveTo>
                  <a:lnTo>
                    <a:pt x="0" y="3240861"/>
                  </a:lnTo>
                  <a:lnTo>
                    <a:pt x="352" y="3192569"/>
                  </a:lnTo>
                  <a:lnTo>
                    <a:pt x="1407" y="3144447"/>
                  </a:lnTo>
                  <a:lnTo>
                    <a:pt x="3158" y="3096500"/>
                  </a:lnTo>
                  <a:lnTo>
                    <a:pt x="5602" y="3048733"/>
                  </a:lnTo>
                  <a:lnTo>
                    <a:pt x="8732" y="3001150"/>
                  </a:lnTo>
                  <a:lnTo>
                    <a:pt x="12544" y="2953757"/>
                  </a:lnTo>
                  <a:lnTo>
                    <a:pt x="17034" y="2906557"/>
                  </a:lnTo>
                  <a:lnTo>
                    <a:pt x="22197" y="2859557"/>
                  </a:lnTo>
                  <a:lnTo>
                    <a:pt x="28026" y="2812762"/>
                  </a:lnTo>
                  <a:lnTo>
                    <a:pt x="34519" y="2766175"/>
                  </a:lnTo>
                  <a:lnTo>
                    <a:pt x="41669" y="2719801"/>
                  </a:lnTo>
                  <a:lnTo>
                    <a:pt x="49473" y="2673647"/>
                  </a:lnTo>
                  <a:lnTo>
                    <a:pt x="57924" y="2627716"/>
                  </a:lnTo>
                  <a:lnTo>
                    <a:pt x="67018" y="2582014"/>
                  </a:lnTo>
                  <a:lnTo>
                    <a:pt x="76751" y="2536545"/>
                  </a:lnTo>
                  <a:lnTo>
                    <a:pt x="87117" y="2491314"/>
                  </a:lnTo>
                  <a:lnTo>
                    <a:pt x="98112" y="2446326"/>
                  </a:lnTo>
                  <a:lnTo>
                    <a:pt x="109730" y="2401586"/>
                  </a:lnTo>
                  <a:lnTo>
                    <a:pt x="121967" y="2357100"/>
                  </a:lnTo>
                  <a:lnTo>
                    <a:pt x="134818" y="2312870"/>
                  </a:lnTo>
                  <a:lnTo>
                    <a:pt x="148278" y="2268904"/>
                  </a:lnTo>
                  <a:lnTo>
                    <a:pt x="162342" y="2225205"/>
                  </a:lnTo>
                  <a:lnTo>
                    <a:pt x="177005" y="2181778"/>
                  </a:lnTo>
                  <a:lnTo>
                    <a:pt x="192263" y="2138629"/>
                  </a:lnTo>
                  <a:lnTo>
                    <a:pt x="208110" y="2095761"/>
                  </a:lnTo>
                  <a:lnTo>
                    <a:pt x="224542" y="2053181"/>
                  </a:lnTo>
                  <a:lnTo>
                    <a:pt x="241554" y="2010893"/>
                  </a:lnTo>
                  <a:lnTo>
                    <a:pt x="259140" y="1968901"/>
                  </a:lnTo>
                  <a:lnTo>
                    <a:pt x="277296" y="1927211"/>
                  </a:lnTo>
                  <a:lnTo>
                    <a:pt x="296018" y="1885827"/>
                  </a:lnTo>
                  <a:lnTo>
                    <a:pt x="315300" y="1844755"/>
                  </a:lnTo>
                  <a:lnTo>
                    <a:pt x="335137" y="1804000"/>
                  </a:lnTo>
                  <a:lnTo>
                    <a:pt x="355524" y="1763565"/>
                  </a:lnTo>
                  <a:lnTo>
                    <a:pt x="376457" y="1723456"/>
                  </a:lnTo>
                  <a:lnTo>
                    <a:pt x="397931" y="1683679"/>
                  </a:lnTo>
                  <a:lnTo>
                    <a:pt x="419941" y="1644237"/>
                  </a:lnTo>
                  <a:lnTo>
                    <a:pt x="442481" y="1605135"/>
                  </a:lnTo>
                  <a:lnTo>
                    <a:pt x="465548" y="1566380"/>
                  </a:lnTo>
                  <a:lnTo>
                    <a:pt x="489135" y="1527974"/>
                  </a:lnTo>
                  <a:lnTo>
                    <a:pt x="513240" y="1489925"/>
                  </a:lnTo>
                  <a:lnTo>
                    <a:pt x="537855" y="1452235"/>
                  </a:lnTo>
                  <a:lnTo>
                    <a:pt x="562977" y="1414910"/>
                  </a:lnTo>
                  <a:lnTo>
                    <a:pt x="588601" y="1377955"/>
                  </a:lnTo>
                  <a:lnTo>
                    <a:pt x="614722" y="1341375"/>
                  </a:lnTo>
                  <a:lnTo>
                    <a:pt x="641334" y="1305175"/>
                  </a:lnTo>
                  <a:lnTo>
                    <a:pt x="668434" y="1269360"/>
                  </a:lnTo>
                  <a:lnTo>
                    <a:pt x="696015" y="1233933"/>
                  </a:lnTo>
                  <a:lnTo>
                    <a:pt x="724074" y="1198902"/>
                  </a:lnTo>
                  <a:lnTo>
                    <a:pt x="752606" y="1164269"/>
                  </a:lnTo>
                  <a:lnTo>
                    <a:pt x="781605" y="1130041"/>
                  </a:lnTo>
                  <a:lnTo>
                    <a:pt x="811066" y="1096221"/>
                  </a:lnTo>
                  <a:lnTo>
                    <a:pt x="840985" y="1062815"/>
                  </a:lnTo>
                  <a:lnTo>
                    <a:pt x="871358" y="1029829"/>
                  </a:lnTo>
                  <a:lnTo>
                    <a:pt x="902178" y="997265"/>
                  </a:lnTo>
                  <a:lnTo>
                    <a:pt x="933441" y="965130"/>
                  </a:lnTo>
                  <a:lnTo>
                    <a:pt x="965143" y="933429"/>
                  </a:lnTo>
                  <a:lnTo>
                    <a:pt x="997278" y="902166"/>
                  </a:lnTo>
                  <a:lnTo>
                    <a:pt x="1029841" y="871346"/>
                  </a:lnTo>
                  <a:lnTo>
                    <a:pt x="1062828" y="840974"/>
                  </a:lnTo>
                  <a:lnTo>
                    <a:pt x="1096234" y="811055"/>
                  </a:lnTo>
                  <a:lnTo>
                    <a:pt x="1130053" y="781593"/>
                  </a:lnTo>
                  <a:lnTo>
                    <a:pt x="1164282" y="752594"/>
                  </a:lnTo>
                  <a:lnTo>
                    <a:pt x="1198915" y="724063"/>
                  </a:lnTo>
                  <a:lnTo>
                    <a:pt x="1233947" y="696004"/>
                  </a:lnTo>
                  <a:lnTo>
                    <a:pt x="1269373" y="668423"/>
                  </a:lnTo>
                  <a:lnTo>
                    <a:pt x="1305189" y="641323"/>
                  </a:lnTo>
                  <a:lnTo>
                    <a:pt x="1341389" y="614711"/>
                  </a:lnTo>
                  <a:lnTo>
                    <a:pt x="1377969" y="588591"/>
                  </a:lnTo>
                  <a:lnTo>
                    <a:pt x="1414924" y="562967"/>
                  </a:lnTo>
                  <a:lnTo>
                    <a:pt x="1452249" y="537845"/>
                  </a:lnTo>
                  <a:lnTo>
                    <a:pt x="1489939" y="513230"/>
                  </a:lnTo>
                  <a:lnTo>
                    <a:pt x="1527989" y="489126"/>
                  </a:lnTo>
                  <a:lnTo>
                    <a:pt x="1566394" y="465538"/>
                  </a:lnTo>
                  <a:lnTo>
                    <a:pt x="1605150" y="442472"/>
                  </a:lnTo>
                  <a:lnTo>
                    <a:pt x="1644251" y="419931"/>
                  </a:lnTo>
                  <a:lnTo>
                    <a:pt x="1683693" y="397922"/>
                  </a:lnTo>
                  <a:lnTo>
                    <a:pt x="1723471" y="376448"/>
                  </a:lnTo>
                  <a:lnTo>
                    <a:pt x="1763580" y="355515"/>
                  </a:lnTo>
                  <a:lnTo>
                    <a:pt x="1804014" y="335128"/>
                  </a:lnTo>
                  <a:lnTo>
                    <a:pt x="1844770" y="315291"/>
                  </a:lnTo>
                  <a:lnTo>
                    <a:pt x="1885843" y="296010"/>
                  </a:lnTo>
                  <a:lnTo>
                    <a:pt x="1927226" y="277289"/>
                  </a:lnTo>
                  <a:lnTo>
                    <a:pt x="1968916" y="259132"/>
                  </a:lnTo>
                  <a:lnTo>
                    <a:pt x="2010908" y="241546"/>
                  </a:lnTo>
                  <a:lnTo>
                    <a:pt x="2053197" y="224535"/>
                  </a:lnTo>
                  <a:lnTo>
                    <a:pt x="2095777" y="208103"/>
                  </a:lnTo>
                  <a:lnTo>
                    <a:pt x="2138645" y="192256"/>
                  </a:lnTo>
                  <a:lnTo>
                    <a:pt x="2181794" y="176999"/>
                  </a:lnTo>
                  <a:lnTo>
                    <a:pt x="2225221" y="162336"/>
                  </a:lnTo>
                  <a:lnTo>
                    <a:pt x="2268920" y="148272"/>
                  </a:lnTo>
                  <a:lnTo>
                    <a:pt x="2312887" y="134812"/>
                  </a:lnTo>
                  <a:lnTo>
                    <a:pt x="2357116" y="121962"/>
                  </a:lnTo>
                  <a:lnTo>
                    <a:pt x="2401603" y="109725"/>
                  </a:lnTo>
                  <a:lnTo>
                    <a:pt x="2446343" y="98107"/>
                  </a:lnTo>
                  <a:lnTo>
                    <a:pt x="2491331" y="87112"/>
                  </a:lnTo>
                  <a:lnTo>
                    <a:pt x="2536562" y="76746"/>
                  </a:lnTo>
                  <a:lnTo>
                    <a:pt x="2582031" y="67014"/>
                  </a:lnTo>
                  <a:lnTo>
                    <a:pt x="2627734" y="57920"/>
                  </a:lnTo>
                  <a:lnTo>
                    <a:pt x="2673665" y="49469"/>
                  </a:lnTo>
                  <a:lnTo>
                    <a:pt x="2719819" y="41666"/>
                  </a:lnTo>
                  <a:lnTo>
                    <a:pt x="2766192" y="34516"/>
                  </a:lnTo>
                  <a:lnTo>
                    <a:pt x="2812779" y="28024"/>
                  </a:lnTo>
                  <a:lnTo>
                    <a:pt x="2859576" y="22194"/>
                  </a:lnTo>
                  <a:lnTo>
                    <a:pt x="2906576" y="17032"/>
                  </a:lnTo>
                  <a:lnTo>
                    <a:pt x="2953775" y="12542"/>
                  </a:lnTo>
                  <a:lnTo>
                    <a:pt x="3001169" y="8730"/>
                  </a:lnTo>
                  <a:lnTo>
                    <a:pt x="3048752" y="5600"/>
                  </a:lnTo>
                  <a:lnTo>
                    <a:pt x="3096519" y="3157"/>
                  </a:lnTo>
                  <a:lnTo>
                    <a:pt x="3144466" y="1406"/>
                  </a:lnTo>
                  <a:lnTo>
                    <a:pt x="3192589" y="352"/>
                  </a:lnTo>
                  <a:lnTo>
                    <a:pt x="3240881" y="0"/>
                  </a:lnTo>
                  <a:lnTo>
                    <a:pt x="3240881" y="3240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28379" y="1629587"/>
              <a:ext cx="941069" cy="1881505"/>
            </a:xfrm>
            <a:custGeom>
              <a:avLst/>
              <a:gdLst/>
              <a:ahLst/>
              <a:cxnLst/>
              <a:rect l="l" t="t" r="r" b="b"/>
              <a:pathLst>
                <a:path w="941069" h="1881504">
                  <a:moveTo>
                    <a:pt x="940511" y="0"/>
                  </a:moveTo>
                  <a:lnTo>
                    <a:pt x="892111" y="1219"/>
                  </a:lnTo>
                  <a:lnTo>
                    <a:pt x="844346" y="4851"/>
                  </a:lnTo>
                  <a:lnTo>
                    <a:pt x="797280" y="10833"/>
                  </a:lnTo>
                  <a:lnTo>
                    <a:pt x="750963" y="19100"/>
                  </a:lnTo>
                  <a:lnTo>
                    <a:pt x="705472" y="29603"/>
                  </a:lnTo>
                  <a:lnTo>
                    <a:pt x="660844" y="42278"/>
                  </a:lnTo>
                  <a:lnTo>
                    <a:pt x="617143" y="57061"/>
                  </a:lnTo>
                  <a:lnTo>
                    <a:pt x="574433" y="73901"/>
                  </a:lnTo>
                  <a:lnTo>
                    <a:pt x="532765" y="92735"/>
                  </a:lnTo>
                  <a:lnTo>
                    <a:pt x="492213" y="113512"/>
                  </a:lnTo>
                  <a:lnTo>
                    <a:pt x="452831" y="136156"/>
                  </a:lnTo>
                  <a:lnTo>
                    <a:pt x="414667" y="160616"/>
                  </a:lnTo>
                  <a:lnTo>
                    <a:pt x="377799" y="186842"/>
                  </a:lnTo>
                  <a:lnTo>
                    <a:pt x="342265" y="214757"/>
                  </a:lnTo>
                  <a:lnTo>
                    <a:pt x="308140" y="244322"/>
                  </a:lnTo>
                  <a:lnTo>
                    <a:pt x="275475" y="275463"/>
                  </a:lnTo>
                  <a:lnTo>
                    <a:pt x="244335" y="308127"/>
                  </a:lnTo>
                  <a:lnTo>
                    <a:pt x="214769" y="342252"/>
                  </a:lnTo>
                  <a:lnTo>
                    <a:pt x="186855" y="377786"/>
                  </a:lnTo>
                  <a:lnTo>
                    <a:pt x="160629" y="414655"/>
                  </a:lnTo>
                  <a:lnTo>
                    <a:pt x="136169" y="452818"/>
                  </a:lnTo>
                  <a:lnTo>
                    <a:pt x="113525" y="492201"/>
                  </a:lnTo>
                  <a:lnTo>
                    <a:pt x="92748" y="532752"/>
                  </a:lnTo>
                  <a:lnTo>
                    <a:pt x="73914" y="574421"/>
                  </a:lnTo>
                  <a:lnTo>
                    <a:pt x="57073" y="617131"/>
                  </a:lnTo>
                  <a:lnTo>
                    <a:pt x="42291" y="660831"/>
                  </a:lnTo>
                  <a:lnTo>
                    <a:pt x="29616" y="705459"/>
                  </a:lnTo>
                  <a:lnTo>
                    <a:pt x="19113" y="750963"/>
                  </a:lnTo>
                  <a:lnTo>
                    <a:pt x="10833" y="797267"/>
                  </a:lnTo>
                  <a:lnTo>
                    <a:pt x="4851" y="844334"/>
                  </a:lnTo>
                  <a:lnTo>
                    <a:pt x="1231" y="892098"/>
                  </a:lnTo>
                  <a:lnTo>
                    <a:pt x="0" y="940498"/>
                  </a:lnTo>
                  <a:lnTo>
                    <a:pt x="1231" y="988898"/>
                  </a:lnTo>
                  <a:lnTo>
                    <a:pt x="4864" y="1036662"/>
                  </a:lnTo>
                  <a:lnTo>
                    <a:pt x="10845" y="1083729"/>
                  </a:lnTo>
                  <a:lnTo>
                    <a:pt x="19113" y="1130046"/>
                  </a:lnTo>
                  <a:lnTo>
                    <a:pt x="29616" y="1175550"/>
                  </a:lnTo>
                  <a:lnTo>
                    <a:pt x="42291" y="1220177"/>
                  </a:lnTo>
                  <a:lnTo>
                    <a:pt x="57073" y="1263878"/>
                  </a:lnTo>
                  <a:lnTo>
                    <a:pt x="73914" y="1306588"/>
                  </a:lnTo>
                  <a:lnTo>
                    <a:pt x="92760" y="1348244"/>
                  </a:lnTo>
                  <a:lnTo>
                    <a:pt x="113525" y="1388795"/>
                  </a:lnTo>
                  <a:lnTo>
                    <a:pt x="136169" y="1428191"/>
                  </a:lnTo>
                  <a:lnTo>
                    <a:pt x="160642" y="1466342"/>
                  </a:lnTo>
                  <a:lnTo>
                    <a:pt x="186855" y="1503222"/>
                  </a:lnTo>
                  <a:lnTo>
                    <a:pt x="214782" y="1538744"/>
                  </a:lnTo>
                  <a:lnTo>
                    <a:pt x="244335" y="1572882"/>
                  </a:lnTo>
                  <a:lnTo>
                    <a:pt x="275488" y="1605546"/>
                  </a:lnTo>
                  <a:lnTo>
                    <a:pt x="308152" y="1636687"/>
                  </a:lnTo>
                  <a:lnTo>
                    <a:pt x="342277" y="1666240"/>
                  </a:lnTo>
                  <a:lnTo>
                    <a:pt x="377799" y="1694167"/>
                  </a:lnTo>
                  <a:lnTo>
                    <a:pt x="414680" y="1720392"/>
                  </a:lnTo>
                  <a:lnTo>
                    <a:pt x="452831" y="1744853"/>
                  </a:lnTo>
                  <a:lnTo>
                    <a:pt x="492213" y="1767497"/>
                  </a:lnTo>
                  <a:lnTo>
                    <a:pt x="532777" y="1788261"/>
                  </a:lnTo>
                  <a:lnTo>
                    <a:pt x="574433" y="1807108"/>
                  </a:lnTo>
                  <a:lnTo>
                    <a:pt x="617143" y="1823948"/>
                  </a:lnTo>
                  <a:lnTo>
                    <a:pt x="660844" y="1838731"/>
                  </a:lnTo>
                  <a:lnTo>
                    <a:pt x="705472" y="1851406"/>
                  </a:lnTo>
                  <a:lnTo>
                    <a:pt x="750976" y="1861908"/>
                  </a:lnTo>
                  <a:lnTo>
                    <a:pt x="797280" y="1870176"/>
                  </a:lnTo>
                  <a:lnTo>
                    <a:pt x="844346" y="1876158"/>
                  </a:lnTo>
                  <a:lnTo>
                    <a:pt x="892111" y="1879790"/>
                  </a:lnTo>
                  <a:lnTo>
                    <a:pt x="940511" y="1881009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67472" y="1629607"/>
              <a:ext cx="938530" cy="1881505"/>
            </a:xfrm>
            <a:custGeom>
              <a:avLst/>
              <a:gdLst/>
              <a:ahLst/>
              <a:cxnLst/>
              <a:rect l="l" t="t" r="r" b="b"/>
              <a:pathLst>
                <a:path w="938530" h="1881504">
                  <a:moveTo>
                    <a:pt x="0" y="0"/>
                  </a:moveTo>
                  <a:lnTo>
                    <a:pt x="48310" y="1320"/>
                  </a:lnTo>
                  <a:lnTo>
                    <a:pt x="95985" y="5041"/>
                  </a:lnTo>
                  <a:lnTo>
                    <a:pt x="142965" y="11102"/>
                  </a:lnTo>
                  <a:lnTo>
                    <a:pt x="189190" y="19445"/>
                  </a:lnTo>
                  <a:lnTo>
                    <a:pt x="234604" y="30011"/>
                  </a:lnTo>
                  <a:lnTo>
                    <a:pt x="279145" y="42741"/>
                  </a:lnTo>
                  <a:lnTo>
                    <a:pt x="322756" y="57576"/>
                  </a:lnTo>
                  <a:lnTo>
                    <a:pt x="365378" y="74458"/>
                  </a:lnTo>
                  <a:lnTo>
                    <a:pt x="406952" y="93327"/>
                  </a:lnTo>
                  <a:lnTo>
                    <a:pt x="447419" y="114124"/>
                  </a:lnTo>
                  <a:lnTo>
                    <a:pt x="486720" y="136792"/>
                  </a:lnTo>
                  <a:lnTo>
                    <a:pt x="524796" y="161270"/>
                  </a:lnTo>
                  <a:lnTo>
                    <a:pt x="561589" y="187501"/>
                  </a:lnTo>
                  <a:lnTo>
                    <a:pt x="597039" y="215424"/>
                  </a:lnTo>
                  <a:lnTo>
                    <a:pt x="631088" y="244982"/>
                  </a:lnTo>
                  <a:lnTo>
                    <a:pt x="663677" y="276115"/>
                  </a:lnTo>
                  <a:lnTo>
                    <a:pt x="694747" y="308765"/>
                  </a:lnTo>
                  <a:lnTo>
                    <a:pt x="724238" y="342873"/>
                  </a:lnTo>
                  <a:lnTo>
                    <a:pt x="752093" y="378379"/>
                  </a:lnTo>
                  <a:lnTo>
                    <a:pt x="778253" y="415225"/>
                  </a:lnTo>
                  <a:lnTo>
                    <a:pt x="802658" y="453353"/>
                  </a:lnTo>
                  <a:lnTo>
                    <a:pt x="825249" y="492702"/>
                  </a:lnTo>
                  <a:lnTo>
                    <a:pt x="845969" y="533215"/>
                  </a:lnTo>
                  <a:lnTo>
                    <a:pt x="864757" y="574833"/>
                  </a:lnTo>
                  <a:lnTo>
                    <a:pt x="881555" y="617496"/>
                  </a:lnTo>
                  <a:lnTo>
                    <a:pt x="896305" y="661146"/>
                  </a:lnTo>
                  <a:lnTo>
                    <a:pt x="908947" y="705723"/>
                  </a:lnTo>
                  <a:lnTo>
                    <a:pt x="919422" y="751170"/>
                  </a:lnTo>
                  <a:lnTo>
                    <a:pt x="927672" y="797427"/>
                  </a:lnTo>
                  <a:lnTo>
                    <a:pt x="933638" y="844435"/>
                  </a:lnTo>
                  <a:lnTo>
                    <a:pt x="937260" y="892136"/>
                  </a:lnTo>
                  <a:lnTo>
                    <a:pt x="938481" y="940470"/>
                  </a:lnTo>
                  <a:lnTo>
                    <a:pt x="937260" y="988806"/>
                  </a:lnTo>
                  <a:lnTo>
                    <a:pt x="933638" y="1036508"/>
                  </a:lnTo>
                  <a:lnTo>
                    <a:pt x="927672" y="1083518"/>
                  </a:lnTo>
                  <a:lnTo>
                    <a:pt x="919422" y="1129776"/>
                  </a:lnTo>
                  <a:lnTo>
                    <a:pt x="908947" y="1175224"/>
                  </a:lnTo>
                  <a:lnTo>
                    <a:pt x="896305" y="1219803"/>
                  </a:lnTo>
                  <a:lnTo>
                    <a:pt x="881555" y="1263454"/>
                  </a:lnTo>
                  <a:lnTo>
                    <a:pt x="864757" y="1306118"/>
                  </a:lnTo>
                  <a:lnTo>
                    <a:pt x="845969" y="1347736"/>
                  </a:lnTo>
                  <a:lnTo>
                    <a:pt x="825249" y="1388250"/>
                  </a:lnTo>
                  <a:lnTo>
                    <a:pt x="802658" y="1427600"/>
                  </a:lnTo>
                  <a:lnTo>
                    <a:pt x="778253" y="1465728"/>
                  </a:lnTo>
                  <a:lnTo>
                    <a:pt x="752093" y="1502575"/>
                  </a:lnTo>
                  <a:lnTo>
                    <a:pt x="724238" y="1538081"/>
                  </a:lnTo>
                  <a:lnTo>
                    <a:pt x="694747" y="1572189"/>
                  </a:lnTo>
                  <a:lnTo>
                    <a:pt x="663677" y="1604839"/>
                  </a:lnTo>
                  <a:lnTo>
                    <a:pt x="631088" y="1635973"/>
                  </a:lnTo>
                  <a:lnTo>
                    <a:pt x="597039" y="1665531"/>
                  </a:lnTo>
                  <a:lnTo>
                    <a:pt x="561589" y="1693454"/>
                  </a:lnTo>
                  <a:lnTo>
                    <a:pt x="524796" y="1719685"/>
                  </a:lnTo>
                  <a:lnTo>
                    <a:pt x="486720" y="1744164"/>
                  </a:lnTo>
                  <a:lnTo>
                    <a:pt x="447419" y="1766831"/>
                  </a:lnTo>
                  <a:lnTo>
                    <a:pt x="406952" y="1787629"/>
                  </a:lnTo>
                  <a:lnTo>
                    <a:pt x="365378" y="1806499"/>
                  </a:lnTo>
                  <a:lnTo>
                    <a:pt x="322756" y="1823380"/>
                  </a:lnTo>
                  <a:lnTo>
                    <a:pt x="279145" y="1838216"/>
                  </a:lnTo>
                  <a:lnTo>
                    <a:pt x="234604" y="1850946"/>
                  </a:lnTo>
                  <a:lnTo>
                    <a:pt x="189190" y="1861513"/>
                  </a:lnTo>
                  <a:lnTo>
                    <a:pt x="142965" y="1869856"/>
                  </a:lnTo>
                  <a:lnTo>
                    <a:pt x="95985" y="1875918"/>
                  </a:lnTo>
                  <a:lnTo>
                    <a:pt x="48310" y="1879639"/>
                  </a:lnTo>
                  <a:lnTo>
                    <a:pt x="0" y="188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28699" y="1028699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4" h="779144">
                <a:moveTo>
                  <a:pt x="389267" y="778534"/>
                </a:moveTo>
                <a:lnTo>
                  <a:pt x="340438" y="775501"/>
                </a:lnTo>
                <a:lnTo>
                  <a:pt x="293419" y="766645"/>
                </a:lnTo>
                <a:lnTo>
                  <a:pt x="248575" y="752331"/>
                </a:lnTo>
                <a:lnTo>
                  <a:pt x="206270" y="732925"/>
                </a:lnTo>
                <a:lnTo>
                  <a:pt x="166870" y="708790"/>
                </a:lnTo>
                <a:lnTo>
                  <a:pt x="130739" y="680291"/>
                </a:lnTo>
                <a:lnTo>
                  <a:pt x="98242" y="647794"/>
                </a:lnTo>
                <a:lnTo>
                  <a:pt x="69743" y="611663"/>
                </a:lnTo>
                <a:lnTo>
                  <a:pt x="45608" y="572263"/>
                </a:lnTo>
                <a:lnTo>
                  <a:pt x="26202" y="529958"/>
                </a:lnTo>
                <a:lnTo>
                  <a:pt x="11888" y="485114"/>
                </a:lnTo>
                <a:lnTo>
                  <a:pt x="3032" y="438095"/>
                </a:lnTo>
                <a:lnTo>
                  <a:pt x="0" y="389267"/>
                </a:lnTo>
                <a:lnTo>
                  <a:pt x="3032" y="340438"/>
                </a:lnTo>
                <a:lnTo>
                  <a:pt x="11888" y="293419"/>
                </a:lnTo>
                <a:lnTo>
                  <a:pt x="26202" y="248575"/>
                </a:lnTo>
                <a:lnTo>
                  <a:pt x="45608" y="206270"/>
                </a:lnTo>
                <a:lnTo>
                  <a:pt x="69743" y="166870"/>
                </a:lnTo>
                <a:lnTo>
                  <a:pt x="98242" y="130739"/>
                </a:lnTo>
                <a:lnTo>
                  <a:pt x="130739" y="98242"/>
                </a:lnTo>
                <a:lnTo>
                  <a:pt x="166870" y="69743"/>
                </a:lnTo>
                <a:lnTo>
                  <a:pt x="206270" y="45608"/>
                </a:lnTo>
                <a:lnTo>
                  <a:pt x="248575" y="26202"/>
                </a:lnTo>
                <a:lnTo>
                  <a:pt x="293419" y="11888"/>
                </a:lnTo>
                <a:lnTo>
                  <a:pt x="340438" y="3032"/>
                </a:lnTo>
                <a:lnTo>
                  <a:pt x="389267" y="0"/>
                </a:lnTo>
                <a:lnTo>
                  <a:pt x="438095" y="3032"/>
                </a:lnTo>
                <a:lnTo>
                  <a:pt x="485114" y="11888"/>
                </a:lnTo>
                <a:lnTo>
                  <a:pt x="529958" y="26202"/>
                </a:lnTo>
                <a:lnTo>
                  <a:pt x="572263" y="45608"/>
                </a:lnTo>
                <a:lnTo>
                  <a:pt x="611663" y="69743"/>
                </a:lnTo>
                <a:lnTo>
                  <a:pt x="647794" y="98242"/>
                </a:lnTo>
                <a:lnTo>
                  <a:pt x="680291" y="130739"/>
                </a:lnTo>
                <a:lnTo>
                  <a:pt x="708790" y="166870"/>
                </a:lnTo>
                <a:lnTo>
                  <a:pt x="732925" y="206270"/>
                </a:lnTo>
                <a:lnTo>
                  <a:pt x="752331" y="248575"/>
                </a:lnTo>
                <a:lnTo>
                  <a:pt x="766645" y="293419"/>
                </a:lnTo>
                <a:lnTo>
                  <a:pt x="775501" y="340438"/>
                </a:lnTo>
                <a:lnTo>
                  <a:pt x="778534" y="389267"/>
                </a:lnTo>
                <a:lnTo>
                  <a:pt x="775501" y="438095"/>
                </a:lnTo>
                <a:lnTo>
                  <a:pt x="766645" y="485114"/>
                </a:lnTo>
                <a:lnTo>
                  <a:pt x="752331" y="529958"/>
                </a:lnTo>
                <a:lnTo>
                  <a:pt x="732925" y="572263"/>
                </a:lnTo>
                <a:lnTo>
                  <a:pt x="708790" y="611663"/>
                </a:lnTo>
                <a:lnTo>
                  <a:pt x="680291" y="647794"/>
                </a:lnTo>
                <a:lnTo>
                  <a:pt x="647794" y="680291"/>
                </a:lnTo>
                <a:lnTo>
                  <a:pt x="611663" y="708790"/>
                </a:lnTo>
                <a:lnTo>
                  <a:pt x="572263" y="732925"/>
                </a:lnTo>
                <a:lnTo>
                  <a:pt x="529958" y="752331"/>
                </a:lnTo>
                <a:lnTo>
                  <a:pt x="485114" y="766645"/>
                </a:lnTo>
                <a:lnTo>
                  <a:pt x="438095" y="775501"/>
                </a:lnTo>
                <a:lnTo>
                  <a:pt x="389267" y="77853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8738" rIns="0" bIns="0" rtlCol="0">
            <a:spAutoFit/>
          </a:bodyPr>
          <a:lstStyle/>
          <a:p>
            <a:pPr marL="6040120">
              <a:lnSpc>
                <a:spcPct val="100000"/>
              </a:lnSpc>
              <a:spcBef>
                <a:spcPts val="100"/>
              </a:spcBef>
            </a:pPr>
            <a:r>
              <a:rPr sz="8500" spc="-285" dirty="0"/>
              <a:t>Проблема</a:t>
            </a:r>
            <a:endParaRPr sz="8500"/>
          </a:p>
        </p:txBody>
      </p:sp>
      <p:grpSp>
        <p:nvGrpSpPr>
          <p:cNvPr id="3" name="object 3"/>
          <p:cNvGrpSpPr/>
          <p:nvPr/>
        </p:nvGrpSpPr>
        <p:grpSpPr>
          <a:xfrm>
            <a:off x="0" y="2626913"/>
            <a:ext cx="7091045" cy="7660640"/>
            <a:chOff x="0" y="2626913"/>
            <a:chExt cx="7091045" cy="7660640"/>
          </a:xfrm>
        </p:grpSpPr>
        <p:sp>
          <p:nvSpPr>
            <p:cNvPr id="4" name="object 4"/>
            <p:cNvSpPr/>
            <p:nvPr/>
          </p:nvSpPr>
          <p:spPr>
            <a:xfrm>
              <a:off x="3545293" y="5143499"/>
              <a:ext cx="3543300" cy="5143500"/>
            </a:xfrm>
            <a:custGeom>
              <a:avLst/>
              <a:gdLst/>
              <a:ahLst/>
              <a:cxnLst/>
              <a:rect l="l" t="t" r="r" b="b"/>
              <a:pathLst>
                <a:path w="3543300" h="5143500">
                  <a:moveTo>
                    <a:pt x="3543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543299" y="0"/>
                  </a:lnTo>
                  <a:lnTo>
                    <a:pt x="35432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43499"/>
              <a:ext cx="3543300" cy="5143500"/>
            </a:xfrm>
            <a:custGeom>
              <a:avLst/>
              <a:gdLst/>
              <a:ahLst/>
              <a:cxnLst/>
              <a:rect l="l" t="t" r="r" b="b"/>
              <a:pathLst>
                <a:path w="3543300" h="5143500">
                  <a:moveTo>
                    <a:pt x="3543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543299" y="0"/>
                  </a:lnTo>
                  <a:lnTo>
                    <a:pt x="3543299" y="514349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5298" y="6741924"/>
              <a:ext cx="3545840" cy="3545840"/>
            </a:xfrm>
            <a:custGeom>
              <a:avLst/>
              <a:gdLst/>
              <a:ahLst/>
              <a:cxnLst/>
              <a:rect l="l" t="t" r="r" b="b"/>
              <a:pathLst>
                <a:path w="3545840" h="3545840">
                  <a:moveTo>
                    <a:pt x="0" y="1578692"/>
                  </a:moveTo>
                  <a:lnTo>
                    <a:pt x="0" y="0"/>
                  </a:lnTo>
                  <a:lnTo>
                    <a:pt x="48468" y="324"/>
                  </a:lnTo>
                  <a:lnTo>
                    <a:pt x="96780" y="1295"/>
                  </a:lnTo>
                  <a:lnTo>
                    <a:pt x="144933" y="2908"/>
                  </a:lnTo>
                  <a:lnTo>
                    <a:pt x="192921" y="5159"/>
                  </a:lnTo>
                  <a:lnTo>
                    <a:pt x="240740" y="8044"/>
                  </a:lnTo>
                  <a:lnTo>
                    <a:pt x="288387" y="11560"/>
                  </a:lnTo>
                  <a:lnTo>
                    <a:pt x="335858" y="15700"/>
                  </a:lnTo>
                  <a:lnTo>
                    <a:pt x="383147" y="20463"/>
                  </a:lnTo>
                  <a:lnTo>
                    <a:pt x="430252" y="25843"/>
                  </a:lnTo>
                  <a:lnTo>
                    <a:pt x="477168" y="31836"/>
                  </a:lnTo>
                  <a:lnTo>
                    <a:pt x="523890" y="38439"/>
                  </a:lnTo>
                  <a:lnTo>
                    <a:pt x="570416" y="45646"/>
                  </a:lnTo>
                  <a:lnTo>
                    <a:pt x="616739" y="53455"/>
                  </a:lnTo>
                  <a:lnTo>
                    <a:pt x="662858" y="61861"/>
                  </a:lnTo>
                  <a:lnTo>
                    <a:pt x="708767" y="70859"/>
                  </a:lnTo>
                  <a:lnTo>
                    <a:pt x="754462" y="80447"/>
                  </a:lnTo>
                  <a:lnTo>
                    <a:pt x="799939" y="90618"/>
                  </a:lnTo>
                  <a:lnTo>
                    <a:pt x="845194" y="101370"/>
                  </a:lnTo>
                  <a:lnTo>
                    <a:pt x="890223" y="112699"/>
                  </a:lnTo>
                  <a:lnTo>
                    <a:pt x="935022" y="124599"/>
                  </a:lnTo>
                  <a:lnTo>
                    <a:pt x="979587" y="137068"/>
                  </a:lnTo>
                  <a:lnTo>
                    <a:pt x="1023913" y="150101"/>
                  </a:lnTo>
                  <a:lnTo>
                    <a:pt x="1067996" y="163693"/>
                  </a:lnTo>
                  <a:lnTo>
                    <a:pt x="1111833" y="177841"/>
                  </a:lnTo>
                  <a:lnTo>
                    <a:pt x="1155419" y="192541"/>
                  </a:lnTo>
                  <a:lnTo>
                    <a:pt x="1198750" y="207788"/>
                  </a:lnTo>
                  <a:lnTo>
                    <a:pt x="1241822" y="223578"/>
                  </a:lnTo>
                  <a:lnTo>
                    <a:pt x="1284631" y="239908"/>
                  </a:lnTo>
                  <a:lnTo>
                    <a:pt x="1327173" y="256773"/>
                  </a:lnTo>
                  <a:lnTo>
                    <a:pt x="1369443" y="274169"/>
                  </a:lnTo>
                  <a:lnTo>
                    <a:pt x="1411437" y="292091"/>
                  </a:lnTo>
                  <a:lnTo>
                    <a:pt x="1453152" y="310537"/>
                  </a:lnTo>
                  <a:lnTo>
                    <a:pt x="1494583" y="329501"/>
                  </a:lnTo>
                  <a:lnTo>
                    <a:pt x="1535727" y="348980"/>
                  </a:lnTo>
                  <a:lnTo>
                    <a:pt x="1576578" y="368968"/>
                  </a:lnTo>
                  <a:lnTo>
                    <a:pt x="1617133" y="389464"/>
                  </a:lnTo>
                  <a:lnTo>
                    <a:pt x="1657388" y="410461"/>
                  </a:lnTo>
                  <a:lnTo>
                    <a:pt x="1697338" y="431956"/>
                  </a:lnTo>
                  <a:lnTo>
                    <a:pt x="1736980" y="453946"/>
                  </a:lnTo>
                  <a:lnTo>
                    <a:pt x="1776310" y="476425"/>
                  </a:lnTo>
                  <a:lnTo>
                    <a:pt x="1815322" y="499389"/>
                  </a:lnTo>
                  <a:lnTo>
                    <a:pt x="1854014" y="522836"/>
                  </a:lnTo>
                  <a:lnTo>
                    <a:pt x="1892381" y="546759"/>
                  </a:lnTo>
                  <a:lnTo>
                    <a:pt x="1930418" y="571156"/>
                  </a:lnTo>
                  <a:lnTo>
                    <a:pt x="1968123" y="596022"/>
                  </a:lnTo>
                  <a:lnTo>
                    <a:pt x="2005490" y="621354"/>
                  </a:lnTo>
                  <a:lnTo>
                    <a:pt x="2042516" y="647146"/>
                  </a:lnTo>
                  <a:lnTo>
                    <a:pt x="2079196" y="673395"/>
                  </a:lnTo>
                  <a:lnTo>
                    <a:pt x="2115526" y="700096"/>
                  </a:lnTo>
                  <a:lnTo>
                    <a:pt x="2151503" y="727247"/>
                  </a:lnTo>
                  <a:lnTo>
                    <a:pt x="2187121" y="754841"/>
                  </a:lnTo>
                  <a:lnTo>
                    <a:pt x="2222378" y="782876"/>
                  </a:lnTo>
                  <a:lnTo>
                    <a:pt x="2257268" y="811348"/>
                  </a:lnTo>
                  <a:lnTo>
                    <a:pt x="2291788" y="840251"/>
                  </a:lnTo>
                  <a:lnTo>
                    <a:pt x="2325934" y="869582"/>
                  </a:lnTo>
                  <a:lnTo>
                    <a:pt x="2359701" y="899338"/>
                  </a:lnTo>
                  <a:lnTo>
                    <a:pt x="2393085" y="929513"/>
                  </a:lnTo>
                  <a:lnTo>
                    <a:pt x="2426083" y="960103"/>
                  </a:lnTo>
                  <a:lnTo>
                    <a:pt x="2458690" y="991105"/>
                  </a:lnTo>
                  <a:lnTo>
                    <a:pt x="2490902" y="1022515"/>
                  </a:lnTo>
                  <a:lnTo>
                    <a:pt x="2522714" y="1054328"/>
                  </a:lnTo>
                  <a:lnTo>
                    <a:pt x="2554124" y="1086539"/>
                  </a:lnTo>
                  <a:lnTo>
                    <a:pt x="2585125" y="1119146"/>
                  </a:lnTo>
                  <a:lnTo>
                    <a:pt x="2615716" y="1152144"/>
                  </a:lnTo>
                  <a:lnTo>
                    <a:pt x="2645891" y="1185529"/>
                  </a:lnTo>
                  <a:lnTo>
                    <a:pt x="2675646" y="1219296"/>
                  </a:lnTo>
                  <a:lnTo>
                    <a:pt x="2704977" y="1253442"/>
                  </a:lnTo>
                  <a:lnTo>
                    <a:pt x="2733880" y="1287962"/>
                  </a:lnTo>
                  <a:lnTo>
                    <a:pt x="2762352" y="1322852"/>
                  </a:lnTo>
                  <a:lnTo>
                    <a:pt x="2790387" y="1358109"/>
                  </a:lnTo>
                  <a:lnTo>
                    <a:pt x="2817981" y="1393728"/>
                  </a:lnTo>
                  <a:lnTo>
                    <a:pt x="2845131" y="1429704"/>
                  </a:lnTo>
                  <a:lnTo>
                    <a:pt x="2871833" y="1466035"/>
                  </a:lnTo>
                  <a:lnTo>
                    <a:pt x="2898082" y="1502715"/>
                  </a:lnTo>
                  <a:lnTo>
                    <a:pt x="2923874" y="1539741"/>
                  </a:lnTo>
                  <a:lnTo>
                    <a:pt x="2949205" y="1577108"/>
                  </a:lnTo>
                  <a:lnTo>
                    <a:pt x="2974071" y="1614812"/>
                  </a:lnTo>
                  <a:lnTo>
                    <a:pt x="2998468" y="1652850"/>
                  </a:lnTo>
                  <a:lnTo>
                    <a:pt x="3022391" y="1691217"/>
                  </a:lnTo>
                  <a:lnTo>
                    <a:pt x="3045838" y="1729909"/>
                  </a:lnTo>
                  <a:lnTo>
                    <a:pt x="3068802" y="1768922"/>
                  </a:lnTo>
                  <a:lnTo>
                    <a:pt x="3091281" y="1808251"/>
                  </a:lnTo>
                  <a:lnTo>
                    <a:pt x="3113270" y="1847893"/>
                  </a:lnTo>
                  <a:lnTo>
                    <a:pt x="3134766" y="1887844"/>
                  </a:lnTo>
                  <a:lnTo>
                    <a:pt x="3155763" y="1928099"/>
                  </a:lnTo>
                  <a:lnTo>
                    <a:pt x="3176258" y="1968654"/>
                  </a:lnTo>
                  <a:lnTo>
                    <a:pt x="3196247" y="2009505"/>
                  </a:lnTo>
                  <a:lnTo>
                    <a:pt x="3215725" y="2050648"/>
                  </a:lnTo>
                  <a:lnTo>
                    <a:pt x="3234689" y="2092080"/>
                  </a:lnTo>
                  <a:lnTo>
                    <a:pt x="3253135" y="2133795"/>
                  </a:lnTo>
                  <a:lnTo>
                    <a:pt x="3271057" y="2175789"/>
                  </a:lnTo>
                  <a:lnTo>
                    <a:pt x="3288453" y="2218060"/>
                  </a:lnTo>
                  <a:lnTo>
                    <a:pt x="3305318" y="2260601"/>
                  </a:lnTo>
                  <a:lnTo>
                    <a:pt x="3321647" y="2303410"/>
                  </a:lnTo>
                  <a:lnTo>
                    <a:pt x="3337438" y="2346482"/>
                  </a:lnTo>
                  <a:lnTo>
                    <a:pt x="3352685" y="2389813"/>
                  </a:lnTo>
                  <a:lnTo>
                    <a:pt x="3367384" y="2433399"/>
                  </a:lnTo>
                  <a:lnTo>
                    <a:pt x="3381532" y="2477236"/>
                  </a:lnTo>
                  <a:lnTo>
                    <a:pt x="3395125" y="2521320"/>
                  </a:lnTo>
                  <a:lnTo>
                    <a:pt x="3408157" y="2565646"/>
                  </a:lnTo>
                  <a:lnTo>
                    <a:pt x="3420626" y="2610211"/>
                  </a:lnTo>
                  <a:lnTo>
                    <a:pt x="3432526" y="2655010"/>
                  </a:lnTo>
                  <a:lnTo>
                    <a:pt x="3443855" y="2700039"/>
                  </a:lnTo>
                  <a:lnTo>
                    <a:pt x="3454607" y="2745294"/>
                  </a:lnTo>
                  <a:lnTo>
                    <a:pt x="3464778" y="2790771"/>
                  </a:lnTo>
                  <a:lnTo>
                    <a:pt x="3474366" y="2836466"/>
                  </a:lnTo>
                  <a:lnTo>
                    <a:pt x="3483364" y="2882375"/>
                  </a:lnTo>
                  <a:lnTo>
                    <a:pt x="3491770" y="2928494"/>
                  </a:lnTo>
                  <a:lnTo>
                    <a:pt x="3499578" y="2974818"/>
                  </a:lnTo>
                  <a:lnTo>
                    <a:pt x="3506786" y="3021343"/>
                  </a:lnTo>
                  <a:lnTo>
                    <a:pt x="3513389" y="3068066"/>
                  </a:lnTo>
                  <a:lnTo>
                    <a:pt x="3519382" y="3114981"/>
                  </a:lnTo>
                  <a:lnTo>
                    <a:pt x="3524762" y="3162086"/>
                  </a:lnTo>
                  <a:lnTo>
                    <a:pt x="3529524" y="3209376"/>
                  </a:lnTo>
                  <a:lnTo>
                    <a:pt x="3533665" y="3256846"/>
                  </a:lnTo>
                  <a:lnTo>
                    <a:pt x="3537180" y="3304493"/>
                  </a:lnTo>
                  <a:lnTo>
                    <a:pt x="3540065" y="3352313"/>
                  </a:lnTo>
                  <a:lnTo>
                    <a:pt x="3542316" y="3400301"/>
                  </a:lnTo>
                  <a:lnTo>
                    <a:pt x="3543930" y="3448453"/>
                  </a:lnTo>
                  <a:lnTo>
                    <a:pt x="3544900" y="3496765"/>
                  </a:lnTo>
                  <a:lnTo>
                    <a:pt x="3545225" y="3545234"/>
                  </a:lnTo>
                  <a:lnTo>
                    <a:pt x="1966550" y="3545234"/>
                  </a:lnTo>
                  <a:lnTo>
                    <a:pt x="1965964" y="3496743"/>
                  </a:lnTo>
                  <a:lnTo>
                    <a:pt x="1964214" y="3448540"/>
                  </a:lnTo>
                  <a:lnTo>
                    <a:pt x="1961315" y="3400640"/>
                  </a:lnTo>
                  <a:lnTo>
                    <a:pt x="1957279" y="3353054"/>
                  </a:lnTo>
                  <a:lnTo>
                    <a:pt x="1952120" y="3305797"/>
                  </a:lnTo>
                  <a:lnTo>
                    <a:pt x="1945852" y="3258882"/>
                  </a:lnTo>
                  <a:lnTo>
                    <a:pt x="1938487" y="3212323"/>
                  </a:lnTo>
                  <a:lnTo>
                    <a:pt x="1930040" y="3166133"/>
                  </a:lnTo>
                  <a:lnTo>
                    <a:pt x="1920524" y="3120325"/>
                  </a:lnTo>
                  <a:lnTo>
                    <a:pt x="1909952" y="3074914"/>
                  </a:lnTo>
                  <a:lnTo>
                    <a:pt x="1898338" y="3029912"/>
                  </a:lnTo>
                  <a:lnTo>
                    <a:pt x="1885696" y="2985333"/>
                  </a:lnTo>
                  <a:lnTo>
                    <a:pt x="1872038" y="2941190"/>
                  </a:lnTo>
                  <a:lnTo>
                    <a:pt x="1857378" y="2897497"/>
                  </a:lnTo>
                  <a:lnTo>
                    <a:pt x="1841730" y="2854267"/>
                  </a:lnTo>
                  <a:lnTo>
                    <a:pt x="1825107" y="2811514"/>
                  </a:lnTo>
                  <a:lnTo>
                    <a:pt x="1807522" y="2769252"/>
                  </a:lnTo>
                  <a:lnTo>
                    <a:pt x="1788990" y="2727493"/>
                  </a:lnTo>
                  <a:lnTo>
                    <a:pt x="1769523" y="2686251"/>
                  </a:lnTo>
                  <a:lnTo>
                    <a:pt x="1749135" y="2645540"/>
                  </a:lnTo>
                  <a:lnTo>
                    <a:pt x="1727840" y="2605373"/>
                  </a:lnTo>
                  <a:lnTo>
                    <a:pt x="1705650" y="2565763"/>
                  </a:lnTo>
                  <a:lnTo>
                    <a:pt x="1682580" y="2526725"/>
                  </a:lnTo>
                  <a:lnTo>
                    <a:pt x="1658642" y="2488271"/>
                  </a:lnTo>
                  <a:lnTo>
                    <a:pt x="1633851" y="2450415"/>
                  </a:lnTo>
                  <a:lnTo>
                    <a:pt x="1608220" y="2413170"/>
                  </a:lnTo>
                  <a:lnTo>
                    <a:pt x="1581761" y="2376550"/>
                  </a:lnTo>
                  <a:lnTo>
                    <a:pt x="1554490" y="2340569"/>
                  </a:lnTo>
                  <a:lnTo>
                    <a:pt x="1526418" y="2305239"/>
                  </a:lnTo>
                  <a:lnTo>
                    <a:pt x="1497560" y="2270575"/>
                  </a:lnTo>
                  <a:lnTo>
                    <a:pt x="1467929" y="2236589"/>
                  </a:lnTo>
                  <a:lnTo>
                    <a:pt x="1437539" y="2203295"/>
                  </a:lnTo>
                  <a:lnTo>
                    <a:pt x="1406403" y="2170707"/>
                  </a:lnTo>
                  <a:lnTo>
                    <a:pt x="1374534" y="2138839"/>
                  </a:lnTo>
                  <a:lnTo>
                    <a:pt x="1341946" y="2107702"/>
                  </a:lnTo>
                  <a:lnTo>
                    <a:pt x="1308652" y="2077312"/>
                  </a:lnTo>
                  <a:lnTo>
                    <a:pt x="1274666" y="2047681"/>
                  </a:lnTo>
                  <a:lnTo>
                    <a:pt x="1240001" y="2018823"/>
                  </a:lnTo>
                  <a:lnTo>
                    <a:pt x="1204672" y="1990752"/>
                  </a:lnTo>
                  <a:lnTo>
                    <a:pt x="1168690" y="1963480"/>
                  </a:lnTo>
                  <a:lnTo>
                    <a:pt x="1132070" y="1937022"/>
                  </a:lnTo>
                  <a:lnTo>
                    <a:pt x="1094825" y="1911391"/>
                  </a:lnTo>
                  <a:lnTo>
                    <a:pt x="1056969" y="1886600"/>
                  </a:lnTo>
                  <a:lnTo>
                    <a:pt x="1018515" y="1862662"/>
                  </a:lnTo>
                  <a:lnTo>
                    <a:pt x="979476" y="1839592"/>
                  </a:lnTo>
                  <a:lnTo>
                    <a:pt x="939866" y="1817402"/>
                  </a:lnTo>
                  <a:lnTo>
                    <a:pt x="899699" y="1796107"/>
                  </a:lnTo>
                  <a:lnTo>
                    <a:pt x="858988" y="1775719"/>
                  </a:lnTo>
                  <a:lnTo>
                    <a:pt x="817746" y="1756252"/>
                  </a:lnTo>
                  <a:lnTo>
                    <a:pt x="775987" y="1737720"/>
                  </a:lnTo>
                  <a:lnTo>
                    <a:pt x="733724" y="1720135"/>
                  </a:lnTo>
                  <a:lnTo>
                    <a:pt x="690971" y="1703512"/>
                  </a:lnTo>
                  <a:lnTo>
                    <a:pt x="647741" y="1687864"/>
                  </a:lnTo>
                  <a:lnTo>
                    <a:pt x="604048" y="1673204"/>
                  </a:lnTo>
                  <a:lnTo>
                    <a:pt x="559905" y="1659546"/>
                  </a:lnTo>
                  <a:lnTo>
                    <a:pt x="515325" y="1646904"/>
                  </a:lnTo>
                  <a:lnTo>
                    <a:pt x="470323" y="1635290"/>
                  </a:lnTo>
                  <a:lnTo>
                    <a:pt x="424911" y="1624718"/>
                  </a:lnTo>
                  <a:lnTo>
                    <a:pt x="379103" y="1615202"/>
                  </a:lnTo>
                  <a:lnTo>
                    <a:pt x="332913" y="1606755"/>
                  </a:lnTo>
                  <a:lnTo>
                    <a:pt x="286353" y="1599391"/>
                  </a:lnTo>
                  <a:lnTo>
                    <a:pt x="239438" y="1593122"/>
                  </a:lnTo>
                  <a:lnTo>
                    <a:pt x="192181" y="1587963"/>
                  </a:lnTo>
                  <a:lnTo>
                    <a:pt x="144595" y="1583928"/>
                  </a:lnTo>
                  <a:lnTo>
                    <a:pt x="96694" y="1581028"/>
                  </a:lnTo>
                  <a:lnTo>
                    <a:pt x="48491" y="1579279"/>
                  </a:lnTo>
                  <a:lnTo>
                    <a:pt x="0" y="1578692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700" y="2626913"/>
              <a:ext cx="2517140" cy="2517140"/>
            </a:xfrm>
            <a:custGeom>
              <a:avLst/>
              <a:gdLst/>
              <a:ahLst/>
              <a:cxnLst/>
              <a:rect l="l" t="t" r="r" b="b"/>
              <a:pathLst>
                <a:path w="2517140" h="2517140">
                  <a:moveTo>
                    <a:pt x="2516534" y="2516519"/>
                  </a:moveTo>
                  <a:lnTo>
                    <a:pt x="0" y="2516519"/>
                  </a:lnTo>
                  <a:lnTo>
                    <a:pt x="455" y="2468145"/>
                  </a:lnTo>
                  <a:lnTo>
                    <a:pt x="1817" y="2419992"/>
                  </a:lnTo>
                  <a:lnTo>
                    <a:pt x="4077" y="2372068"/>
                  </a:lnTo>
                  <a:lnTo>
                    <a:pt x="7226" y="2324383"/>
                  </a:lnTo>
                  <a:lnTo>
                    <a:pt x="11257" y="2276944"/>
                  </a:lnTo>
                  <a:lnTo>
                    <a:pt x="16161" y="2229759"/>
                  </a:lnTo>
                  <a:lnTo>
                    <a:pt x="21930" y="2182836"/>
                  </a:lnTo>
                  <a:lnTo>
                    <a:pt x="28556" y="2136184"/>
                  </a:lnTo>
                  <a:lnTo>
                    <a:pt x="36030" y="2089811"/>
                  </a:lnTo>
                  <a:lnTo>
                    <a:pt x="44346" y="2043724"/>
                  </a:lnTo>
                  <a:lnTo>
                    <a:pt x="53494" y="1997932"/>
                  </a:lnTo>
                  <a:lnTo>
                    <a:pt x="63467" y="1952444"/>
                  </a:lnTo>
                  <a:lnTo>
                    <a:pt x="74255" y="1907266"/>
                  </a:lnTo>
                  <a:lnTo>
                    <a:pt x="85852" y="1862408"/>
                  </a:lnTo>
                  <a:lnTo>
                    <a:pt x="98249" y="1817878"/>
                  </a:lnTo>
                  <a:lnTo>
                    <a:pt x="111438" y="1773683"/>
                  </a:lnTo>
                  <a:lnTo>
                    <a:pt x="125410" y="1729832"/>
                  </a:lnTo>
                  <a:lnTo>
                    <a:pt x="140158" y="1686333"/>
                  </a:lnTo>
                  <a:lnTo>
                    <a:pt x="155674" y="1643194"/>
                  </a:lnTo>
                  <a:lnTo>
                    <a:pt x="171948" y="1600423"/>
                  </a:lnTo>
                  <a:lnTo>
                    <a:pt x="188974" y="1558029"/>
                  </a:lnTo>
                  <a:lnTo>
                    <a:pt x="206742" y="1516019"/>
                  </a:lnTo>
                  <a:lnTo>
                    <a:pt x="225246" y="1474402"/>
                  </a:lnTo>
                  <a:lnTo>
                    <a:pt x="244476" y="1433186"/>
                  </a:lnTo>
                  <a:lnTo>
                    <a:pt x="264425" y="1392379"/>
                  </a:lnTo>
                  <a:lnTo>
                    <a:pt x="285084" y="1351989"/>
                  </a:lnTo>
                  <a:lnTo>
                    <a:pt x="306445" y="1312024"/>
                  </a:lnTo>
                  <a:lnTo>
                    <a:pt x="328500" y="1272492"/>
                  </a:lnTo>
                  <a:lnTo>
                    <a:pt x="351241" y="1233402"/>
                  </a:lnTo>
                  <a:lnTo>
                    <a:pt x="374660" y="1194762"/>
                  </a:lnTo>
                  <a:lnTo>
                    <a:pt x="398749" y="1156580"/>
                  </a:lnTo>
                  <a:lnTo>
                    <a:pt x="423499" y="1118864"/>
                  </a:lnTo>
                  <a:lnTo>
                    <a:pt x="448903" y="1081622"/>
                  </a:lnTo>
                  <a:lnTo>
                    <a:pt x="474951" y="1044862"/>
                  </a:lnTo>
                  <a:lnTo>
                    <a:pt x="501637" y="1008592"/>
                  </a:lnTo>
                  <a:lnTo>
                    <a:pt x="528952" y="972822"/>
                  </a:lnTo>
                  <a:lnTo>
                    <a:pt x="556887" y="937557"/>
                  </a:lnTo>
                  <a:lnTo>
                    <a:pt x="585435" y="902808"/>
                  </a:lnTo>
                  <a:lnTo>
                    <a:pt x="614588" y="868582"/>
                  </a:lnTo>
                  <a:lnTo>
                    <a:pt x="644337" y="834887"/>
                  </a:lnTo>
                  <a:lnTo>
                    <a:pt x="674674" y="801731"/>
                  </a:lnTo>
                  <a:lnTo>
                    <a:pt x="705591" y="769123"/>
                  </a:lnTo>
                  <a:lnTo>
                    <a:pt x="737080" y="737070"/>
                  </a:lnTo>
                  <a:lnTo>
                    <a:pt x="769133" y="705582"/>
                  </a:lnTo>
                  <a:lnTo>
                    <a:pt x="801741" y="674665"/>
                  </a:lnTo>
                  <a:lnTo>
                    <a:pt x="834897" y="644328"/>
                  </a:lnTo>
                  <a:lnTo>
                    <a:pt x="868592" y="614579"/>
                  </a:lnTo>
                  <a:lnTo>
                    <a:pt x="902818" y="585427"/>
                  </a:lnTo>
                  <a:lnTo>
                    <a:pt x="937568" y="556879"/>
                  </a:lnTo>
                  <a:lnTo>
                    <a:pt x="972832" y="528943"/>
                  </a:lnTo>
                  <a:lnTo>
                    <a:pt x="1008603" y="501629"/>
                  </a:lnTo>
                  <a:lnTo>
                    <a:pt x="1044872" y="474943"/>
                  </a:lnTo>
                  <a:lnTo>
                    <a:pt x="1081632" y="448895"/>
                  </a:lnTo>
                  <a:lnTo>
                    <a:pt x="1118875" y="423491"/>
                  </a:lnTo>
                  <a:lnTo>
                    <a:pt x="1156591" y="398741"/>
                  </a:lnTo>
                  <a:lnTo>
                    <a:pt x="1194773" y="374653"/>
                  </a:lnTo>
                  <a:lnTo>
                    <a:pt x="1233414" y="351234"/>
                  </a:lnTo>
                  <a:lnTo>
                    <a:pt x="1272504" y="328493"/>
                  </a:lnTo>
                  <a:lnTo>
                    <a:pt x="1312035" y="306438"/>
                  </a:lnTo>
                  <a:lnTo>
                    <a:pt x="1352000" y="285077"/>
                  </a:lnTo>
                  <a:lnTo>
                    <a:pt x="1392390" y="264418"/>
                  </a:lnTo>
                  <a:lnTo>
                    <a:pt x="1433198" y="244470"/>
                  </a:lnTo>
                  <a:lnTo>
                    <a:pt x="1474414" y="225240"/>
                  </a:lnTo>
                  <a:lnTo>
                    <a:pt x="1516031" y="206736"/>
                  </a:lnTo>
                  <a:lnTo>
                    <a:pt x="1558041" y="188968"/>
                  </a:lnTo>
                  <a:lnTo>
                    <a:pt x="1600435" y="171943"/>
                  </a:lnTo>
                  <a:lnTo>
                    <a:pt x="1643206" y="155668"/>
                  </a:lnTo>
                  <a:lnTo>
                    <a:pt x="1686345" y="140153"/>
                  </a:lnTo>
                  <a:lnTo>
                    <a:pt x="1729844" y="125405"/>
                  </a:lnTo>
                  <a:lnTo>
                    <a:pt x="1773696" y="111433"/>
                  </a:lnTo>
                  <a:lnTo>
                    <a:pt x="1817891" y="98245"/>
                  </a:lnTo>
                  <a:lnTo>
                    <a:pt x="1862421" y="85848"/>
                  </a:lnTo>
                  <a:lnTo>
                    <a:pt x="1907279" y="74252"/>
                  </a:lnTo>
                  <a:lnTo>
                    <a:pt x="1952457" y="63463"/>
                  </a:lnTo>
                  <a:lnTo>
                    <a:pt x="1997946" y="53491"/>
                  </a:lnTo>
                  <a:lnTo>
                    <a:pt x="2043738" y="44343"/>
                  </a:lnTo>
                  <a:lnTo>
                    <a:pt x="2089824" y="36028"/>
                  </a:lnTo>
                  <a:lnTo>
                    <a:pt x="2136198" y="28553"/>
                  </a:lnTo>
                  <a:lnTo>
                    <a:pt x="2182850" y="21927"/>
                  </a:lnTo>
                  <a:lnTo>
                    <a:pt x="2229773" y="16159"/>
                  </a:lnTo>
                  <a:lnTo>
                    <a:pt x="2276958" y="11255"/>
                  </a:lnTo>
                  <a:lnTo>
                    <a:pt x="2324398" y="7225"/>
                  </a:lnTo>
                  <a:lnTo>
                    <a:pt x="2372083" y="4076"/>
                  </a:lnTo>
                  <a:lnTo>
                    <a:pt x="2420006" y="1817"/>
                  </a:lnTo>
                  <a:lnTo>
                    <a:pt x="2468159" y="455"/>
                  </a:lnTo>
                  <a:lnTo>
                    <a:pt x="2516534" y="0"/>
                  </a:lnTo>
                  <a:lnTo>
                    <a:pt x="2516534" y="251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80690" y="1031162"/>
            <a:ext cx="778510" cy="774065"/>
          </a:xfrm>
          <a:custGeom>
            <a:avLst/>
            <a:gdLst/>
            <a:ahLst/>
            <a:cxnLst/>
            <a:rect l="l" t="t" r="r" b="b"/>
            <a:pathLst>
              <a:path w="778510" h="774064">
                <a:moveTo>
                  <a:pt x="389266" y="773608"/>
                </a:moveTo>
                <a:lnTo>
                  <a:pt x="340438" y="770594"/>
                </a:lnTo>
                <a:lnTo>
                  <a:pt x="293419" y="761795"/>
                </a:lnTo>
                <a:lnTo>
                  <a:pt x="248575" y="747572"/>
                </a:lnTo>
                <a:lnTo>
                  <a:pt x="206270" y="728288"/>
                </a:lnTo>
                <a:lnTo>
                  <a:pt x="166870" y="704306"/>
                </a:lnTo>
                <a:lnTo>
                  <a:pt x="130739" y="675987"/>
                </a:lnTo>
                <a:lnTo>
                  <a:pt x="98242" y="643696"/>
                </a:lnTo>
                <a:lnTo>
                  <a:pt x="69743" y="607793"/>
                </a:lnTo>
                <a:lnTo>
                  <a:pt x="45608" y="568642"/>
                </a:lnTo>
                <a:lnTo>
                  <a:pt x="26202" y="526605"/>
                </a:lnTo>
                <a:lnTo>
                  <a:pt x="11888" y="482045"/>
                </a:lnTo>
                <a:lnTo>
                  <a:pt x="3032" y="435324"/>
                </a:lnTo>
                <a:lnTo>
                  <a:pt x="0" y="386804"/>
                </a:lnTo>
                <a:lnTo>
                  <a:pt x="3032" y="338284"/>
                </a:lnTo>
                <a:lnTo>
                  <a:pt x="11888" y="291563"/>
                </a:lnTo>
                <a:lnTo>
                  <a:pt x="26202" y="247002"/>
                </a:lnTo>
                <a:lnTo>
                  <a:pt x="45608" y="204965"/>
                </a:lnTo>
                <a:lnTo>
                  <a:pt x="69743" y="165814"/>
                </a:lnTo>
                <a:lnTo>
                  <a:pt x="98242" y="129912"/>
                </a:lnTo>
                <a:lnTo>
                  <a:pt x="130739" y="97620"/>
                </a:lnTo>
                <a:lnTo>
                  <a:pt x="166870" y="69302"/>
                </a:lnTo>
                <a:lnTo>
                  <a:pt x="206270" y="45320"/>
                </a:lnTo>
                <a:lnTo>
                  <a:pt x="248575" y="26036"/>
                </a:lnTo>
                <a:lnTo>
                  <a:pt x="293419" y="11813"/>
                </a:lnTo>
                <a:lnTo>
                  <a:pt x="340438" y="3013"/>
                </a:lnTo>
                <a:lnTo>
                  <a:pt x="389266" y="0"/>
                </a:lnTo>
                <a:lnTo>
                  <a:pt x="438095" y="3013"/>
                </a:lnTo>
                <a:lnTo>
                  <a:pt x="485114" y="11813"/>
                </a:lnTo>
                <a:lnTo>
                  <a:pt x="529958" y="26036"/>
                </a:lnTo>
                <a:lnTo>
                  <a:pt x="572263" y="45320"/>
                </a:lnTo>
                <a:lnTo>
                  <a:pt x="611663" y="69302"/>
                </a:lnTo>
                <a:lnTo>
                  <a:pt x="647794" y="97620"/>
                </a:lnTo>
                <a:lnTo>
                  <a:pt x="680291" y="129912"/>
                </a:lnTo>
                <a:lnTo>
                  <a:pt x="708790" y="165814"/>
                </a:lnTo>
                <a:lnTo>
                  <a:pt x="732925" y="204965"/>
                </a:lnTo>
                <a:lnTo>
                  <a:pt x="752331" y="247002"/>
                </a:lnTo>
                <a:lnTo>
                  <a:pt x="766645" y="291563"/>
                </a:lnTo>
                <a:lnTo>
                  <a:pt x="775500" y="338284"/>
                </a:lnTo>
                <a:lnTo>
                  <a:pt x="778278" y="382713"/>
                </a:lnTo>
                <a:lnTo>
                  <a:pt x="778278" y="390895"/>
                </a:lnTo>
                <a:lnTo>
                  <a:pt x="775500" y="435324"/>
                </a:lnTo>
                <a:lnTo>
                  <a:pt x="766645" y="482045"/>
                </a:lnTo>
                <a:lnTo>
                  <a:pt x="752331" y="526605"/>
                </a:lnTo>
                <a:lnTo>
                  <a:pt x="732925" y="568642"/>
                </a:lnTo>
                <a:lnTo>
                  <a:pt x="708790" y="607793"/>
                </a:lnTo>
                <a:lnTo>
                  <a:pt x="680291" y="643696"/>
                </a:lnTo>
                <a:lnTo>
                  <a:pt x="647794" y="675987"/>
                </a:lnTo>
                <a:lnTo>
                  <a:pt x="611663" y="704306"/>
                </a:lnTo>
                <a:lnTo>
                  <a:pt x="572263" y="728288"/>
                </a:lnTo>
                <a:lnTo>
                  <a:pt x="529958" y="747572"/>
                </a:lnTo>
                <a:lnTo>
                  <a:pt x="485114" y="761795"/>
                </a:lnTo>
                <a:lnTo>
                  <a:pt x="438095" y="770594"/>
                </a:lnTo>
                <a:lnTo>
                  <a:pt x="389266" y="773608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14483" y="4639328"/>
            <a:ext cx="9758045" cy="114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2875915" algn="l"/>
                <a:tab pos="7733030" algn="l"/>
                <a:tab pos="9505950" algn="l"/>
              </a:tabLst>
            </a:pPr>
            <a:r>
              <a:rPr lang="ru-RU" sz="3300" spc="50" dirty="0">
                <a:latin typeface="Trebuchet MS"/>
                <a:cs typeface="Trebuchet MS"/>
              </a:rPr>
              <a:t>Популярный Облачные хранилища торгуют </a:t>
            </a:r>
            <a:r>
              <a:rPr lang="en-US" sz="3300" spc="50" dirty="0">
                <a:latin typeface="Trebuchet MS"/>
                <a:cs typeface="Trebuchet MS"/>
              </a:rPr>
              <a:t>“</a:t>
            </a:r>
            <a:r>
              <a:rPr lang="ru-RU" sz="3300" spc="50" dirty="0">
                <a:latin typeface="Trebuchet MS"/>
                <a:cs typeface="Trebuchet MS"/>
              </a:rPr>
              <a:t>сливами</a:t>
            </a:r>
            <a:r>
              <a:rPr lang="en-US" sz="3300" spc="50" dirty="0">
                <a:latin typeface="Trebuchet MS"/>
                <a:cs typeface="Trebuchet MS"/>
              </a:rPr>
              <a:t>”</a:t>
            </a:r>
            <a:r>
              <a:rPr lang="ru-RU" sz="3300" spc="50" dirty="0">
                <a:latin typeface="Trebuchet MS"/>
                <a:cs typeface="Trebuchet MS"/>
              </a:rPr>
              <a:t> баз данных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59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750" spc="-135" dirty="0"/>
              <a:t>Решение</a:t>
            </a:r>
            <a:endParaRPr sz="6750"/>
          </a:p>
        </p:txBody>
      </p:sp>
      <p:grpSp>
        <p:nvGrpSpPr>
          <p:cNvPr id="3" name="object 3"/>
          <p:cNvGrpSpPr/>
          <p:nvPr/>
        </p:nvGrpSpPr>
        <p:grpSpPr>
          <a:xfrm>
            <a:off x="11421426" y="3230652"/>
            <a:ext cx="6862445" cy="7052945"/>
            <a:chOff x="11421426" y="3230652"/>
            <a:chExt cx="6862445" cy="7052945"/>
          </a:xfrm>
        </p:grpSpPr>
        <p:sp>
          <p:nvSpPr>
            <p:cNvPr id="4" name="object 4"/>
            <p:cNvSpPr/>
            <p:nvPr/>
          </p:nvSpPr>
          <p:spPr>
            <a:xfrm>
              <a:off x="11421426" y="6663905"/>
              <a:ext cx="3429000" cy="3619500"/>
            </a:xfrm>
            <a:custGeom>
              <a:avLst/>
              <a:gdLst/>
              <a:ahLst/>
              <a:cxnLst/>
              <a:rect l="l" t="t" r="r" b="b"/>
              <a:pathLst>
                <a:path w="3429000" h="3619500">
                  <a:moveTo>
                    <a:pt x="3428999" y="3619499"/>
                  </a:moveTo>
                  <a:lnTo>
                    <a:pt x="0" y="3619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3619499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4713" y="6663905"/>
              <a:ext cx="3429000" cy="3619500"/>
            </a:xfrm>
            <a:custGeom>
              <a:avLst/>
              <a:gdLst/>
              <a:ahLst/>
              <a:cxnLst/>
              <a:rect l="l" t="t" r="r" b="b"/>
              <a:pathLst>
                <a:path w="3429000" h="3619500">
                  <a:moveTo>
                    <a:pt x="3428999" y="3619499"/>
                  </a:moveTo>
                  <a:lnTo>
                    <a:pt x="0" y="3619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3619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54742" y="3230652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1528812" y="3428966"/>
                  </a:moveTo>
                  <a:lnTo>
                    <a:pt x="0" y="3428966"/>
                  </a:lnTo>
                  <a:lnTo>
                    <a:pt x="306" y="3384730"/>
                  </a:lnTo>
                  <a:lnTo>
                    <a:pt x="1304" y="3336628"/>
                  </a:lnTo>
                  <a:lnTo>
                    <a:pt x="2954" y="3288838"/>
                  </a:lnTo>
                  <a:lnTo>
                    <a:pt x="5245" y="3241373"/>
                  </a:lnTo>
                  <a:lnTo>
                    <a:pt x="8300" y="3192099"/>
                  </a:lnTo>
                  <a:lnTo>
                    <a:pt x="11939" y="3144413"/>
                  </a:lnTo>
                  <a:lnTo>
                    <a:pt x="16224" y="3096912"/>
                  </a:lnTo>
                  <a:lnTo>
                    <a:pt x="21153" y="3049599"/>
                  </a:lnTo>
                  <a:lnTo>
                    <a:pt x="26720" y="3002478"/>
                  </a:lnTo>
                  <a:lnTo>
                    <a:pt x="32921" y="2955555"/>
                  </a:lnTo>
                  <a:lnTo>
                    <a:pt x="39751" y="2908833"/>
                  </a:lnTo>
                  <a:lnTo>
                    <a:pt x="47207" y="2862316"/>
                  </a:lnTo>
                  <a:lnTo>
                    <a:pt x="55283" y="2816011"/>
                  </a:lnTo>
                  <a:lnTo>
                    <a:pt x="63976" y="2769920"/>
                  </a:lnTo>
                  <a:lnTo>
                    <a:pt x="73281" y="2724048"/>
                  </a:lnTo>
                  <a:lnTo>
                    <a:pt x="83193" y="2678399"/>
                  </a:lnTo>
                  <a:lnTo>
                    <a:pt x="93708" y="2632979"/>
                  </a:lnTo>
                  <a:lnTo>
                    <a:pt x="104822" y="2587791"/>
                  </a:lnTo>
                  <a:lnTo>
                    <a:pt x="116530" y="2542840"/>
                  </a:lnTo>
                  <a:lnTo>
                    <a:pt x="128830" y="2498124"/>
                  </a:lnTo>
                  <a:lnTo>
                    <a:pt x="141712" y="2453666"/>
                  </a:lnTo>
                  <a:lnTo>
                    <a:pt x="155177" y="2409451"/>
                  </a:lnTo>
                  <a:lnTo>
                    <a:pt x="169218" y="2365492"/>
                  </a:lnTo>
                  <a:lnTo>
                    <a:pt x="183831" y="2321791"/>
                  </a:lnTo>
                  <a:lnTo>
                    <a:pt x="199013" y="2278353"/>
                  </a:lnTo>
                  <a:lnTo>
                    <a:pt x="214757" y="2235183"/>
                  </a:lnTo>
                  <a:lnTo>
                    <a:pt x="231061" y="2192285"/>
                  </a:lnTo>
                  <a:lnTo>
                    <a:pt x="247919" y="2149664"/>
                  </a:lnTo>
                  <a:lnTo>
                    <a:pt x="265327" y="2107324"/>
                  </a:lnTo>
                  <a:lnTo>
                    <a:pt x="283281" y="2065268"/>
                  </a:lnTo>
                  <a:lnTo>
                    <a:pt x="301776" y="2023503"/>
                  </a:lnTo>
                  <a:lnTo>
                    <a:pt x="320809" y="1982032"/>
                  </a:lnTo>
                  <a:lnTo>
                    <a:pt x="340373" y="1940860"/>
                  </a:lnTo>
                  <a:lnTo>
                    <a:pt x="360466" y="1899990"/>
                  </a:lnTo>
                  <a:lnTo>
                    <a:pt x="381082" y="1859428"/>
                  </a:lnTo>
                  <a:lnTo>
                    <a:pt x="402218" y="1819178"/>
                  </a:lnTo>
                  <a:lnTo>
                    <a:pt x="423869" y="1779244"/>
                  </a:lnTo>
                  <a:lnTo>
                    <a:pt x="446030" y="1739630"/>
                  </a:lnTo>
                  <a:lnTo>
                    <a:pt x="468697" y="1700342"/>
                  </a:lnTo>
                  <a:lnTo>
                    <a:pt x="491865" y="1661383"/>
                  </a:lnTo>
                  <a:lnTo>
                    <a:pt x="515531" y="1622758"/>
                  </a:lnTo>
                  <a:lnTo>
                    <a:pt x="539689" y="1584472"/>
                  </a:lnTo>
                  <a:lnTo>
                    <a:pt x="564336" y="1546528"/>
                  </a:lnTo>
                  <a:lnTo>
                    <a:pt x="589467" y="1508931"/>
                  </a:lnTo>
                  <a:lnTo>
                    <a:pt x="615077" y="1471686"/>
                  </a:lnTo>
                  <a:lnTo>
                    <a:pt x="641163" y="1434796"/>
                  </a:lnTo>
                  <a:lnTo>
                    <a:pt x="667719" y="1398267"/>
                  </a:lnTo>
                  <a:lnTo>
                    <a:pt x="694741" y="1362103"/>
                  </a:lnTo>
                  <a:lnTo>
                    <a:pt x="722225" y="1326308"/>
                  </a:lnTo>
                  <a:lnTo>
                    <a:pt x="750167" y="1290887"/>
                  </a:lnTo>
                  <a:lnTo>
                    <a:pt x="778562" y="1255844"/>
                  </a:lnTo>
                  <a:lnTo>
                    <a:pt x="807405" y="1221183"/>
                  </a:lnTo>
                  <a:lnTo>
                    <a:pt x="836693" y="1186909"/>
                  </a:lnTo>
                  <a:lnTo>
                    <a:pt x="866421" y="1153026"/>
                  </a:lnTo>
                  <a:lnTo>
                    <a:pt x="896583" y="1119539"/>
                  </a:lnTo>
                  <a:lnTo>
                    <a:pt x="927177" y="1086452"/>
                  </a:lnTo>
                  <a:lnTo>
                    <a:pt x="958198" y="1053770"/>
                  </a:lnTo>
                  <a:lnTo>
                    <a:pt x="989640" y="1021496"/>
                  </a:lnTo>
                  <a:lnTo>
                    <a:pt x="1021501" y="989636"/>
                  </a:lnTo>
                  <a:lnTo>
                    <a:pt x="1053774" y="958194"/>
                  </a:lnTo>
                  <a:lnTo>
                    <a:pt x="1086457" y="927173"/>
                  </a:lnTo>
                  <a:lnTo>
                    <a:pt x="1119544" y="896579"/>
                  </a:lnTo>
                  <a:lnTo>
                    <a:pt x="1153031" y="866417"/>
                  </a:lnTo>
                  <a:lnTo>
                    <a:pt x="1186914" y="836689"/>
                  </a:lnTo>
                  <a:lnTo>
                    <a:pt x="1221188" y="807402"/>
                  </a:lnTo>
                  <a:lnTo>
                    <a:pt x="1255849" y="778558"/>
                  </a:lnTo>
                  <a:lnTo>
                    <a:pt x="1290892" y="750164"/>
                  </a:lnTo>
                  <a:lnTo>
                    <a:pt x="1326314" y="722222"/>
                  </a:lnTo>
                  <a:lnTo>
                    <a:pt x="1362109" y="694738"/>
                  </a:lnTo>
                  <a:lnTo>
                    <a:pt x="1398273" y="667716"/>
                  </a:lnTo>
                  <a:lnTo>
                    <a:pt x="1434802" y="641160"/>
                  </a:lnTo>
                  <a:lnTo>
                    <a:pt x="1471691" y="615074"/>
                  </a:lnTo>
                  <a:lnTo>
                    <a:pt x="1508937" y="589464"/>
                  </a:lnTo>
                  <a:lnTo>
                    <a:pt x="1546534" y="564333"/>
                  </a:lnTo>
                  <a:lnTo>
                    <a:pt x="1584478" y="539687"/>
                  </a:lnTo>
                  <a:lnTo>
                    <a:pt x="1622764" y="515528"/>
                  </a:lnTo>
                  <a:lnTo>
                    <a:pt x="1661389" y="491863"/>
                  </a:lnTo>
                  <a:lnTo>
                    <a:pt x="1700348" y="468694"/>
                  </a:lnTo>
                  <a:lnTo>
                    <a:pt x="1739637" y="446027"/>
                  </a:lnTo>
                  <a:lnTo>
                    <a:pt x="1779250" y="423867"/>
                  </a:lnTo>
                  <a:lnTo>
                    <a:pt x="1819184" y="402216"/>
                  </a:lnTo>
                  <a:lnTo>
                    <a:pt x="1859435" y="381081"/>
                  </a:lnTo>
                  <a:lnTo>
                    <a:pt x="1899997" y="360464"/>
                  </a:lnTo>
                  <a:lnTo>
                    <a:pt x="1940867" y="340372"/>
                  </a:lnTo>
                  <a:lnTo>
                    <a:pt x="1982039" y="320807"/>
                  </a:lnTo>
                  <a:lnTo>
                    <a:pt x="2023510" y="301775"/>
                  </a:lnTo>
                  <a:lnTo>
                    <a:pt x="2065276" y="283280"/>
                  </a:lnTo>
                  <a:lnTo>
                    <a:pt x="2107331" y="265326"/>
                  </a:lnTo>
                  <a:lnTo>
                    <a:pt x="2149671" y="247918"/>
                  </a:lnTo>
                  <a:lnTo>
                    <a:pt x="2192293" y="231060"/>
                  </a:lnTo>
                  <a:lnTo>
                    <a:pt x="2235191" y="214756"/>
                  </a:lnTo>
                  <a:lnTo>
                    <a:pt x="2278361" y="199012"/>
                  </a:lnTo>
                  <a:lnTo>
                    <a:pt x="2321798" y="183830"/>
                  </a:lnTo>
                  <a:lnTo>
                    <a:pt x="2365499" y="169217"/>
                  </a:lnTo>
                  <a:lnTo>
                    <a:pt x="2409459" y="155176"/>
                  </a:lnTo>
                  <a:lnTo>
                    <a:pt x="2453674" y="141711"/>
                  </a:lnTo>
                  <a:lnTo>
                    <a:pt x="2498138" y="128828"/>
                  </a:lnTo>
                  <a:lnTo>
                    <a:pt x="2542848" y="116530"/>
                  </a:lnTo>
                  <a:lnTo>
                    <a:pt x="2587799" y="104822"/>
                  </a:lnTo>
                  <a:lnTo>
                    <a:pt x="2632987" y="93708"/>
                  </a:lnTo>
                  <a:lnTo>
                    <a:pt x="2678408" y="83192"/>
                  </a:lnTo>
                  <a:lnTo>
                    <a:pt x="2724056" y="73280"/>
                  </a:lnTo>
                  <a:lnTo>
                    <a:pt x="2769928" y="63976"/>
                  </a:lnTo>
                  <a:lnTo>
                    <a:pt x="2816019" y="55283"/>
                  </a:lnTo>
                  <a:lnTo>
                    <a:pt x="2862325" y="47207"/>
                  </a:lnTo>
                  <a:lnTo>
                    <a:pt x="2908841" y="39751"/>
                  </a:lnTo>
                  <a:lnTo>
                    <a:pt x="2955563" y="32920"/>
                  </a:lnTo>
                  <a:lnTo>
                    <a:pt x="3002487" y="26720"/>
                  </a:lnTo>
                  <a:lnTo>
                    <a:pt x="3049607" y="21153"/>
                  </a:lnTo>
                  <a:lnTo>
                    <a:pt x="3096921" y="16224"/>
                  </a:lnTo>
                  <a:lnTo>
                    <a:pt x="3144422" y="11939"/>
                  </a:lnTo>
                  <a:lnTo>
                    <a:pt x="3192108" y="8300"/>
                  </a:lnTo>
                  <a:lnTo>
                    <a:pt x="3239972" y="5313"/>
                  </a:lnTo>
                  <a:lnTo>
                    <a:pt x="3288012" y="2982"/>
                  </a:lnTo>
                  <a:lnTo>
                    <a:pt x="3336223" y="1312"/>
                  </a:lnTo>
                  <a:lnTo>
                    <a:pt x="3384599" y="307"/>
                  </a:lnTo>
                  <a:lnTo>
                    <a:pt x="3428971" y="0"/>
                  </a:lnTo>
                  <a:lnTo>
                    <a:pt x="3428971" y="1528795"/>
                  </a:lnTo>
                  <a:lnTo>
                    <a:pt x="3384739" y="1529346"/>
                  </a:lnTo>
                  <a:lnTo>
                    <a:pt x="3336638" y="1531145"/>
                  </a:lnTo>
                  <a:lnTo>
                    <a:pt x="3288847" y="1534127"/>
                  </a:lnTo>
                  <a:lnTo>
                    <a:pt x="3241383" y="1538277"/>
                  </a:lnTo>
                  <a:lnTo>
                    <a:pt x="3194258" y="1543581"/>
                  </a:lnTo>
                  <a:lnTo>
                    <a:pt x="3147488" y="1550024"/>
                  </a:lnTo>
                  <a:lnTo>
                    <a:pt x="3101086" y="1557592"/>
                  </a:lnTo>
                  <a:lnTo>
                    <a:pt x="3055066" y="1566271"/>
                  </a:lnTo>
                  <a:lnTo>
                    <a:pt x="3009444" y="1576047"/>
                  </a:lnTo>
                  <a:lnTo>
                    <a:pt x="2964233" y="1586905"/>
                  </a:lnTo>
                  <a:lnTo>
                    <a:pt x="2919447" y="1598831"/>
                  </a:lnTo>
                  <a:lnTo>
                    <a:pt x="2875102" y="1611811"/>
                  </a:lnTo>
                  <a:lnTo>
                    <a:pt x="2831210" y="1625830"/>
                  </a:lnTo>
                  <a:lnTo>
                    <a:pt x="2787787" y="1640875"/>
                  </a:lnTo>
                  <a:lnTo>
                    <a:pt x="2744846" y="1656930"/>
                  </a:lnTo>
                  <a:lnTo>
                    <a:pt x="2702403" y="1673982"/>
                  </a:lnTo>
                  <a:lnTo>
                    <a:pt x="2660470" y="1692017"/>
                  </a:lnTo>
                  <a:lnTo>
                    <a:pt x="2619064" y="1711020"/>
                  </a:lnTo>
                  <a:lnTo>
                    <a:pt x="2578197" y="1730976"/>
                  </a:lnTo>
                  <a:lnTo>
                    <a:pt x="2537884" y="1751872"/>
                  </a:lnTo>
                  <a:lnTo>
                    <a:pt x="2498139" y="1773694"/>
                  </a:lnTo>
                  <a:lnTo>
                    <a:pt x="2458977" y="1796426"/>
                  </a:lnTo>
                  <a:lnTo>
                    <a:pt x="2420412" y="1820055"/>
                  </a:lnTo>
                  <a:lnTo>
                    <a:pt x="2382458" y="1844567"/>
                  </a:lnTo>
                  <a:lnTo>
                    <a:pt x="2345129" y="1869946"/>
                  </a:lnTo>
                  <a:lnTo>
                    <a:pt x="2308440" y="1896180"/>
                  </a:lnTo>
                  <a:lnTo>
                    <a:pt x="2272406" y="1923253"/>
                  </a:lnTo>
                  <a:lnTo>
                    <a:pt x="2237039" y="1951152"/>
                  </a:lnTo>
                  <a:lnTo>
                    <a:pt x="2202355" y="1979861"/>
                  </a:lnTo>
                  <a:lnTo>
                    <a:pt x="2168368" y="2009368"/>
                  </a:lnTo>
                  <a:lnTo>
                    <a:pt x="2135092" y="2039657"/>
                  </a:lnTo>
                  <a:lnTo>
                    <a:pt x="2102541" y="2070714"/>
                  </a:lnTo>
                  <a:lnTo>
                    <a:pt x="2070730" y="2102525"/>
                  </a:lnTo>
                  <a:lnTo>
                    <a:pt x="2039673" y="2135076"/>
                  </a:lnTo>
                  <a:lnTo>
                    <a:pt x="2009384" y="2168352"/>
                  </a:lnTo>
                  <a:lnTo>
                    <a:pt x="1979878" y="2202339"/>
                  </a:lnTo>
                  <a:lnTo>
                    <a:pt x="1951168" y="2237023"/>
                  </a:lnTo>
                  <a:lnTo>
                    <a:pt x="1923270" y="2272390"/>
                  </a:lnTo>
                  <a:lnTo>
                    <a:pt x="1896197" y="2308425"/>
                  </a:lnTo>
                  <a:lnTo>
                    <a:pt x="1869963" y="2345114"/>
                  </a:lnTo>
                  <a:lnTo>
                    <a:pt x="1844583" y="2382443"/>
                  </a:lnTo>
                  <a:lnTo>
                    <a:pt x="1820072" y="2420397"/>
                  </a:lnTo>
                  <a:lnTo>
                    <a:pt x="1796443" y="2458962"/>
                  </a:lnTo>
                  <a:lnTo>
                    <a:pt x="1773711" y="2498124"/>
                  </a:lnTo>
                  <a:lnTo>
                    <a:pt x="1751889" y="2537869"/>
                  </a:lnTo>
                  <a:lnTo>
                    <a:pt x="1730993" y="2578183"/>
                  </a:lnTo>
                  <a:lnTo>
                    <a:pt x="1711037" y="2619050"/>
                  </a:lnTo>
                  <a:lnTo>
                    <a:pt x="1692034" y="2660457"/>
                  </a:lnTo>
                  <a:lnTo>
                    <a:pt x="1673999" y="2702389"/>
                  </a:lnTo>
                  <a:lnTo>
                    <a:pt x="1656947" y="2744833"/>
                  </a:lnTo>
                  <a:lnTo>
                    <a:pt x="1640892" y="2787774"/>
                  </a:lnTo>
                  <a:lnTo>
                    <a:pt x="1625847" y="2831197"/>
                  </a:lnTo>
                  <a:lnTo>
                    <a:pt x="1611828" y="2875089"/>
                  </a:lnTo>
                  <a:lnTo>
                    <a:pt x="1598848" y="2919435"/>
                  </a:lnTo>
                  <a:lnTo>
                    <a:pt x="1586922" y="2964221"/>
                  </a:lnTo>
                  <a:lnTo>
                    <a:pt x="1576064" y="3009432"/>
                  </a:lnTo>
                  <a:lnTo>
                    <a:pt x="1566288" y="3055055"/>
                  </a:lnTo>
                  <a:lnTo>
                    <a:pt x="1557609" y="3101074"/>
                  </a:lnTo>
                  <a:lnTo>
                    <a:pt x="1550041" y="3147477"/>
                  </a:lnTo>
                  <a:lnTo>
                    <a:pt x="1543598" y="3194248"/>
                  </a:lnTo>
                  <a:lnTo>
                    <a:pt x="1538294" y="3241373"/>
                  </a:lnTo>
                  <a:lnTo>
                    <a:pt x="1534217" y="3288003"/>
                  </a:lnTo>
                  <a:lnTo>
                    <a:pt x="1534144" y="3288838"/>
                  </a:lnTo>
                  <a:lnTo>
                    <a:pt x="1531188" y="3336214"/>
                  </a:lnTo>
                  <a:lnTo>
                    <a:pt x="1529368" y="3384591"/>
                  </a:lnTo>
                  <a:lnTo>
                    <a:pt x="1528812" y="3428966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56905" y="7594726"/>
              <a:ext cx="882650" cy="1764664"/>
            </a:xfrm>
            <a:custGeom>
              <a:avLst/>
              <a:gdLst/>
              <a:ahLst/>
              <a:cxnLst/>
              <a:rect l="l" t="t" r="r" b="b"/>
              <a:pathLst>
                <a:path w="882650" h="1764665">
                  <a:moveTo>
                    <a:pt x="882180" y="882180"/>
                  </a:moveTo>
                  <a:lnTo>
                    <a:pt x="880872" y="833780"/>
                  </a:lnTo>
                  <a:lnTo>
                    <a:pt x="876998" y="786066"/>
                  </a:lnTo>
                  <a:lnTo>
                    <a:pt x="870635" y="739089"/>
                  </a:lnTo>
                  <a:lnTo>
                    <a:pt x="861834" y="692937"/>
                  </a:lnTo>
                  <a:lnTo>
                    <a:pt x="850658" y="647661"/>
                  </a:lnTo>
                  <a:lnTo>
                    <a:pt x="837196" y="603351"/>
                  </a:lnTo>
                  <a:lnTo>
                    <a:pt x="821512" y="560044"/>
                  </a:lnTo>
                  <a:lnTo>
                    <a:pt x="803656" y="517829"/>
                  </a:lnTo>
                  <a:lnTo>
                    <a:pt x="783704" y="476770"/>
                  </a:lnTo>
                  <a:lnTo>
                    <a:pt x="761733" y="436930"/>
                  </a:lnTo>
                  <a:lnTo>
                    <a:pt x="737793" y="398373"/>
                  </a:lnTo>
                  <a:lnTo>
                    <a:pt x="711962" y="361175"/>
                  </a:lnTo>
                  <a:lnTo>
                    <a:pt x="684301" y="325399"/>
                  </a:lnTo>
                  <a:lnTo>
                    <a:pt x="654888" y="291109"/>
                  </a:lnTo>
                  <a:lnTo>
                    <a:pt x="623785" y="258381"/>
                  </a:lnTo>
                  <a:lnTo>
                    <a:pt x="591058" y="227279"/>
                  </a:lnTo>
                  <a:lnTo>
                    <a:pt x="556768" y="197866"/>
                  </a:lnTo>
                  <a:lnTo>
                    <a:pt x="520992" y="170205"/>
                  </a:lnTo>
                  <a:lnTo>
                    <a:pt x="483793" y="144373"/>
                  </a:lnTo>
                  <a:lnTo>
                    <a:pt x="445236" y="120446"/>
                  </a:lnTo>
                  <a:lnTo>
                    <a:pt x="405396" y="98463"/>
                  </a:lnTo>
                  <a:lnTo>
                    <a:pt x="364337" y="78511"/>
                  </a:lnTo>
                  <a:lnTo>
                    <a:pt x="322122" y="60667"/>
                  </a:lnTo>
                  <a:lnTo>
                    <a:pt x="278828" y="44970"/>
                  </a:lnTo>
                  <a:lnTo>
                    <a:pt x="234505" y="31508"/>
                  </a:lnTo>
                  <a:lnTo>
                    <a:pt x="189242" y="20345"/>
                  </a:lnTo>
                  <a:lnTo>
                    <a:pt x="143090" y="11544"/>
                  </a:lnTo>
                  <a:lnTo>
                    <a:pt x="96113" y="5168"/>
                  </a:lnTo>
                  <a:lnTo>
                    <a:pt x="48399" y="1295"/>
                  </a:lnTo>
                  <a:lnTo>
                    <a:pt x="0" y="0"/>
                  </a:lnTo>
                  <a:lnTo>
                    <a:pt x="0" y="1764360"/>
                  </a:lnTo>
                  <a:lnTo>
                    <a:pt x="48399" y="1763064"/>
                  </a:lnTo>
                  <a:lnTo>
                    <a:pt x="96113" y="1759191"/>
                  </a:lnTo>
                  <a:lnTo>
                    <a:pt x="143090" y="1752815"/>
                  </a:lnTo>
                  <a:lnTo>
                    <a:pt x="189242" y="1744014"/>
                  </a:lnTo>
                  <a:lnTo>
                    <a:pt x="234505" y="1732851"/>
                  </a:lnTo>
                  <a:lnTo>
                    <a:pt x="278828" y="1719389"/>
                  </a:lnTo>
                  <a:lnTo>
                    <a:pt x="322122" y="1703705"/>
                  </a:lnTo>
                  <a:lnTo>
                    <a:pt x="364337" y="1685848"/>
                  </a:lnTo>
                  <a:lnTo>
                    <a:pt x="405396" y="1665897"/>
                  </a:lnTo>
                  <a:lnTo>
                    <a:pt x="445236" y="1643926"/>
                  </a:lnTo>
                  <a:lnTo>
                    <a:pt x="483793" y="1619986"/>
                  </a:lnTo>
                  <a:lnTo>
                    <a:pt x="520992" y="1594154"/>
                  </a:lnTo>
                  <a:lnTo>
                    <a:pt x="556768" y="1566494"/>
                  </a:lnTo>
                  <a:lnTo>
                    <a:pt x="591058" y="1537081"/>
                  </a:lnTo>
                  <a:lnTo>
                    <a:pt x="623785" y="1505978"/>
                  </a:lnTo>
                  <a:lnTo>
                    <a:pt x="654888" y="1473250"/>
                  </a:lnTo>
                  <a:lnTo>
                    <a:pt x="684301" y="1438960"/>
                  </a:lnTo>
                  <a:lnTo>
                    <a:pt x="711962" y="1403184"/>
                  </a:lnTo>
                  <a:lnTo>
                    <a:pt x="737793" y="1365986"/>
                  </a:lnTo>
                  <a:lnTo>
                    <a:pt x="761733" y="1327429"/>
                  </a:lnTo>
                  <a:lnTo>
                    <a:pt x="783704" y="1287589"/>
                  </a:lnTo>
                  <a:lnTo>
                    <a:pt x="803656" y="1246530"/>
                  </a:lnTo>
                  <a:lnTo>
                    <a:pt x="821512" y="1204315"/>
                  </a:lnTo>
                  <a:lnTo>
                    <a:pt x="837209" y="1161021"/>
                  </a:lnTo>
                  <a:lnTo>
                    <a:pt x="850671" y="1116698"/>
                  </a:lnTo>
                  <a:lnTo>
                    <a:pt x="861834" y="1071435"/>
                  </a:lnTo>
                  <a:lnTo>
                    <a:pt x="870635" y="1025271"/>
                  </a:lnTo>
                  <a:lnTo>
                    <a:pt x="876998" y="978306"/>
                  </a:lnTo>
                  <a:lnTo>
                    <a:pt x="880872" y="930592"/>
                  </a:lnTo>
                  <a:lnTo>
                    <a:pt x="882180" y="882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77958" y="7594741"/>
              <a:ext cx="880744" cy="1764664"/>
            </a:xfrm>
            <a:custGeom>
              <a:avLst/>
              <a:gdLst/>
              <a:ahLst/>
              <a:cxnLst/>
              <a:rect l="l" t="t" r="r" b="b"/>
              <a:pathLst>
                <a:path w="880744" h="1764665">
                  <a:moveTo>
                    <a:pt x="880282" y="1764315"/>
                  </a:moveTo>
                  <a:lnTo>
                    <a:pt x="831967" y="1762913"/>
                  </a:lnTo>
                  <a:lnTo>
                    <a:pt x="784335" y="1758954"/>
                  </a:lnTo>
                  <a:lnTo>
                    <a:pt x="737453" y="1752505"/>
                  </a:lnTo>
                  <a:lnTo>
                    <a:pt x="691388" y="1743634"/>
                  </a:lnTo>
                  <a:lnTo>
                    <a:pt x="646207" y="1732407"/>
                  </a:lnTo>
                  <a:lnTo>
                    <a:pt x="601977" y="1718892"/>
                  </a:lnTo>
                  <a:lnTo>
                    <a:pt x="558765" y="1703155"/>
                  </a:lnTo>
                  <a:lnTo>
                    <a:pt x="516638" y="1685263"/>
                  </a:lnTo>
                  <a:lnTo>
                    <a:pt x="475664" y="1665284"/>
                  </a:lnTo>
                  <a:lnTo>
                    <a:pt x="435908" y="1643284"/>
                  </a:lnTo>
                  <a:lnTo>
                    <a:pt x="397439" y="1619331"/>
                  </a:lnTo>
                  <a:lnTo>
                    <a:pt x="360322" y="1593491"/>
                  </a:lnTo>
                  <a:lnTo>
                    <a:pt x="324626" y="1565831"/>
                  </a:lnTo>
                  <a:lnTo>
                    <a:pt x="290417" y="1536419"/>
                  </a:lnTo>
                  <a:lnTo>
                    <a:pt x="257762" y="1505322"/>
                  </a:lnTo>
                  <a:lnTo>
                    <a:pt x="226728" y="1472606"/>
                  </a:lnTo>
                  <a:lnTo>
                    <a:pt x="197383" y="1438339"/>
                  </a:lnTo>
                  <a:lnTo>
                    <a:pt x="169792" y="1402587"/>
                  </a:lnTo>
                  <a:lnTo>
                    <a:pt x="144024" y="1365417"/>
                  </a:lnTo>
                  <a:lnTo>
                    <a:pt x="120145" y="1326897"/>
                  </a:lnTo>
                  <a:lnTo>
                    <a:pt x="98222" y="1287094"/>
                  </a:lnTo>
                  <a:lnTo>
                    <a:pt x="78322" y="1246074"/>
                  </a:lnTo>
                  <a:lnTo>
                    <a:pt x="60512" y="1203905"/>
                  </a:lnTo>
                  <a:lnTo>
                    <a:pt x="44860" y="1160654"/>
                  </a:lnTo>
                  <a:lnTo>
                    <a:pt x="31432" y="1116387"/>
                  </a:lnTo>
                  <a:lnTo>
                    <a:pt x="20295" y="1071171"/>
                  </a:lnTo>
                  <a:lnTo>
                    <a:pt x="11516" y="1025074"/>
                  </a:lnTo>
                  <a:lnTo>
                    <a:pt x="5163" y="978163"/>
                  </a:lnTo>
                  <a:lnTo>
                    <a:pt x="1301" y="930505"/>
                  </a:lnTo>
                  <a:lnTo>
                    <a:pt x="0" y="882166"/>
                  </a:lnTo>
                  <a:lnTo>
                    <a:pt x="1301" y="833826"/>
                  </a:lnTo>
                  <a:lnTo>
                    <a:pt x="5163" y="786166"/>
                  </a:lnTo>
                  <a:lnTo>
                    <a:pt x="11516" y="739253"/>
                  </a:lnTo>
                  <a:lnTo>
                    <a:pt x="20295" y="693155"/>
                  </a:lnTo>
                  <a:lnTo>
                    <a:pt x="31432" y="647939"/>
                  </a:lnTo>
                  <a:lnTo>
                    <a:pt x="44860" y="603671"/>
                  </a:lnTo>
                  <a:lnTo>
                    <a:pt x="60512" y="560418"/>
                  </a:lnTo>
                  <a:lnTo>
                    <a:pt x="78322" y="518248"/>
                  </a:lnTo>
                  <a:lnTo>
                    <a:pt x="98222" y="477228"/>
                  </a:lnTo>
                  <a:lnTo>
                    <a:pt x="120145" y="437424"/>
                  </a:lnTo>
                  <a:lnTo>
                    <a:pt x="144024" y="398904"/>
                  </a:lnTo>
                  <a:lnTo>
                    <a:pt x="169792" y="361734"/>
                  </a:lnTo>
                  <a:lnTo>
                    <a:pt x="197383" y="325981"/>
                  </a:lnTo>
                  <a:lnTo>
                    <a:pt x="226728" y="291714"/>
                  </a:lnTo>
                  <a:lnTo>
                    <a:pt x="257762" y="258997"/>
                  </a:lnTo>
                  <a:lnTo>
                    <a:pt x="290417" y="227900"/>
                  </a:lnTo>
                  <a:lnTo>
                    <a:pt x="324626" y="198487"/>
                  </a:lnTo>
                  <a:lnTo>
                    <a:pt x="360322" y="170828"/>
                  </a:lnTo>
                  <a:lnTo>
                    <a:pt x="397439" y="144988"/>
                  </a:lnTo>
                  <a:lnTo>
                    <a:pt x="435908" y="121034"/>
                  </a:lnTo>
                  <a:lnTo>
                    <a:pt x="475664" y="99034"/>
                  </a:lnTo>
                  <a:lnTo>
                    <a:pt x="516638" y="79055"/>
                  </a:lnTo>
                  <a:lnTo>
                    <a:pt x="558765" y="61163"/>
                  </a:lnTo>
                  <a:lnTo>
                    <a:pt x="601977" y="45425"/>
                  </a:lnTo>
                  <a:lnTo>
                    <a:pt x="646207" y="31910"/>
                  </a:lnTo>
                  <a:lnTo>
                    <a:pt x="691388" y="20683"/>
                  </a:lnTo>
                  <a:lnTo>
                    <a:pt x="737453" y="11811"/>
                  </a:lnTo>
                  <a:lnTo>
                    <a:pt x="784335" y="5362"/>
                  </a:lnTo>
                  <a:lnTo>
                    <a:pt x="831967" y="1402"/>
                  </a:lnTo>
                  <a:lnTo>
                    <a:pt x="880282" y="0"/>
                  </a:lnTo>
                  <a:lnTo>
                    <a:pt x="880282" y="1764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480767" y="1028699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4" h="779144">
                <a:moveTo>
                  <a:pt x="389267" y="778534"/>
                </a:moveTo>
                <a:lnTo>
                  <a:pt x="340438" y="775501"/>
                </a:lnTo>
                <a:lnTo>
                  <a:pt x="293419" y="766645"/>
                </a:lnTo>
                <a:lnTo>
                  <a:pt x="248575" y="752331"/>
                </a:lnTo>
                <a:lnTo>
                  <a:pt x="206270" y="732925"/>
                </a:lnTo>
                <a:lnTo>
                  <a:pt x="166870" y="708790"/>
                </a:lnTo>
                <a:lnTo>
                  <a:pt x="130739" y="680291"/>
                </a:lnTo>
                <a:lnTo>
                  <a:pt x="98242" y="647794"/>
                </a:lnTo>
                <a:lnTo>
                  <a:pt x="69743" y="611663"/>
                </a:lnTo>
                <a:lnTo>
                  <a:pt x="45608" y="572263"/>
                </a:lnTo>
                <a:lnTo>
                  <a:pt x="26202" y="529958"/>
                </a:lnTo>
                <a:lnTo>
                  <a:pt x="11888" y="485114"/>
                </a:lnTo>
                <a:lnTo>
                  <a:pt x="3032" y="438095"/>
                </a:lnTo>
                <a:lnTo>
                  <a:pt x="0" y="389267"/>
                </a:lnTo>
                <a:lnTo>
                  <a:pt x="3032" y="340438"/>
                </a:lnTo>
                <a:lnTo>
                  <a:pt x="11888" y="293419"/>
                </a:lnTo>
                <a:lnTo>
                  <a:pt x="26202" y="248575"/>
                </a:lnTo>
                <a:lnTo>
                  <a:pt x="45608" y="206270"/>
                </a:lnTo>
                <a:lnTo>
                  <a:pt x="69743" y="166870"/>
                </a:lnTo>
                <a:lnTo>
                  <a:pt x="98242" y="130739"/>
                </a:lnTo>
                <a:lnTo>
                  <a:pt x="130739" y="98242"/>
                </a:lnTo>
                <a:lnTo>
                  <a:pt x="166870" y="69743"/>
                </a:lnTo>
                <a:lnTo>
                  <a:pt x="206270" y="45608"/>
                </a:lnTo>
                <a:lnTo>
                  <a:pt x="248575" y="26202"/>
                </a:lnTo>
                <a:lnTo>
                  <a:pt x="293419" y="11888"/>
                </a:lnTo>
                <a:lnTo>
                  <a:pt x="340438" y="3032"/>
                </a:lnTo>
                <a:lnTo>
                  <a:pt x="389267" y="0"/>
                </a:lnTo>
                <a:lnTo>
                  <a:pt x="438095" y="3032"/>
                </a:lnTo>
                <a:lnTo>
                  <a:pt x="485114" y="11888"/>
                </a:lnTo>
                <a:lnTo>
                  <a:pt x="529958" y="26202"/>
                </a:lnTo>
                <a:lnTo>
                  <a:pt x="572263" y="45608"/>
                </a:lnTo>
                <a:lnTo>
                  <a:pt x="611663" y="69743"/>
                </a:lnTo>
                <a:lnTo>
                  <a:pt x="647794" y="98242"/>
                </a:lnTo>
                <a:lnTo>
                  <a:pt x="680291" y="130739"/>
                </a:lnTo>
                <a:lnTo>
                  <a:pt x="708789" y="166870"/>
                </a:lnTo>
                <a:lnTo>
                  <a:pt x="732924" y="206270"/>
                </a:lnTo>
                <a:lnTo>
                  <a:pt x="752331" y="248575"/>
                </a:lnTo>
                <a:lnTo>
                  <a:pt x="766644" y="293419"/>
                </a:lnTo>
                <a:lnTo>
                  <a:pt x="775500" y="340438"/>
                </a:lnTo>
                <a:lnTo>
                  <a:pt x="778533" y="389267"/>
                </a:lnTo>
                <a:lnTo>
                  <a:pt x="775500" y="438095"/>
                </a:lnTo>
                <a:lnTo>
                  <a:pt x="766644" y="485114"/>
                </a:lnTo>
                <a:lnTo>
                  <a:pt x="752331" y="529958"/>
                </a:lnTo>
                <a:lnTo>
                  <a:pt x="732924" y="572263"/>
                </a:lnTo>
                <a:lnTo>
                  <a:pt x="708789" y="611663"/>
                </a:lnTo>
                <a:lnTo>
                  <a:pt x="680291" y="647794"/>
                </a:lnTo>
                <a:lnTo>
                  <a:pt x="647794" y="680291"/>
                </a:lnTo>
                <a:lnTo>
                  <a:pt x="611663" y="708790"/>
                </a:lnTo>
                <a:lnTo>
                  <a:pt x="572263" y="732925"/>
                </a:lnTo>
                <a:lnTo>
                  <a:pt x="529958" y="752331"/>
                </a:lnTo>
                <a:lnTo>
                  <a:pt x="485114" y="766645"/>
                </a:lnTo>
                <a:lnTo>
                  <a:pt x="438095" y="775501"/>
                </a:lnTo>
                <a:lnTo>
                  <a:pt x="389267" y="778534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7033" y="3917308"/>
            <a:ext cx="8545830" cy="178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2834640" algn="l"/>
                <a:tab pos="6387465" algn="l"/>
              </a:tabLst>
            </a:pPr>
            <a:r>
              <a:rPr lang="ru-RU" sz="3400" spc="120" dirty="0">
                <a:latin typeface="Trebuchet MS"/>
                <a:cs typeface="Trebuchet MS"/>
              </a:rPr>
              <a:t>Доступ </a:t>
            </a:r>
            <a:r>
              <a:rPr lang="ru-RU" sz="3400" b="1" spc="120" dirty="0">
                <a:latin typeface="Trebuchet MS"/>
                <a:cs typeface="Trebuchet MS"/>
              </a:rPr>
              <a:t>к файлам только у владельца</a:t>
            </a:r>
            <a:r>
              <a:rPr lang="ru-RU" sz="3400" spc="120" dirty="0">
                <a:latin typeface="Trebuchet MS"/>
                <a:cs typeface="Trebuchet MS"/>
              </a:rPr>
              <a:t>, все фалы зашифрованы и ключ только у </a:t>
            </a:r>
            <a:r>
              <a:rPr lang="en-US" sz="3400" spc="120" dirty="0">
                <a:latin typeface="Trebuchet MS"/>
                <a:cs typeface="Trebuchet MS"/>
              </a:rPr>
              <a:t>user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559" y="3717353"/>
            <a:ext cx="632968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000"/>
              </a:lnSpc>
              <a:spcBef>
                <a:spcPts val="100"/>
              </a:spcBef>
            </a:pPr>
            <a:r>
              <a:rPr sz="9200" b="0" spc="-275" dirty="0">
                <a:latin typeface="Arial Black"/>
                <a:cs typeface="Arial Black"/>
              </a:rPr>
              <a:t>Макет</a:t>
            </a:r>
            <a:endParaRPr sz="9200" dirty="0">
              <a:latin typeface="Arial Black"/>
              <a:cs typeface="Arial Black"/>
            </a:endParaRPr>
          </a:p>
          <a:p>
            <a:pPr algn="ctr">
              <a:lnSpc>
                <a:spcPts val="6200"/>
              </a:lnSpc>
            </a:pPr>
            <a:r>
              <a:rPr sz="5200" b="0" spc="-295" dirty="0">
                <a:latin typeface="Arial Black"/>
                <a:cs typeface="Arial Black"/>
              </a:rPr>
              <a:t>Главная</a:t>
            </a:r>
            <a:r>
              <a:rPr sz="5200" b="0" spc="-365" dirty="0">
                <a:latin typeface="Arial Black"/>
                <a:cs typeface="Arial Black"/>
              </a:rPr>
              <a:t> </a:t>
            </a:r>
            <a:r>
              <a:rPr sz="5200" b="0" spc="-165" dirty="0">
                <a:latin typeface="Arial Black"/>
                <a:cs typeface="Arial Black"/>
              </a:rPr>
              <a:t>страница</a:t>
            </a:r>
            <a:endParaRPr sz="5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878806"/>
            <a:ext cx="2370455" cy="2408555"/>
          </a:xfrm>
          <a:custGeom>
            <a:avLst/>
            <a:gdLst/>
            <a:ahLst/>
            <a:cxnLst/>
            <a:rect l="l" t="t" r="r" b="b"/>
            <a:pathLst>
              <a:path w="2370455" h="2408554">
                <a:moveTo>
                  <a:pt x="2369842" y="2408192"/>
                </a:moveTo>
                <a:lnTo>
                  <a:pt x="0" y="2408192"/>
                </a:lnTo>
                <a:lnTo>
                  <a:pt x="0" y="0"/>
                </a:lnTo>
                <a:lnTo>
                  <a:pt x="2369842" y="0"/>
                </a:lnTo>
                <a:lnTo>
                  <a:pt x="2369842" y="2408192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945765" cy="3049270"/>
          </a:xfrm>
          <a:custGeom>
            <a:avLst/>
            <a:gdLst/>
            <a:ahLst/>
            <a:cxnLst/>
            <a:rect l="l" t="t" r="r" b="b"/>
            <a:pathLst>
              <a:path w="2945765" h="3049270">
                <a:moveTo>
                  <a:pt x="1401746" y="0"/>
                </a:moveTo>
                <a:lnTo>
                  <a:pt x="2945274" y="0"/>
                </a:lnTo>
                <a:lnTo>
                  <a:pt x="2942021" y="31230"/>
                </a:lnTo>
                <a:lnTo>
                  <a:pt x="2936454" y="78350"/>
                </a:lnTo>
                <a:lnTo>
                  <a:pt x="2930253" y="125274"/>
                </a:lnTo>
                <a:lnTo>
                  <a:pt x="2923422" y="171996"/>
                </a:lnTo>
                <a:lnTo>
                  <a:pt x="2915967" y="218512"/>
                </a:lnTo>
                <a:lnTo>
                  <a:pt x="2907890" y="264818"/>
                </a:lnTo>
                <a:lnTo>
                  <a:pt x="2899197" y="310909"/>
                </a:lnTo>
                <a:lnTo>
                  <a:pt x="2889893" y="356781"/>
                </a:lnTo>
                <a:lnTo>
                  <a:pt x="2879981" y="402429"/>
                </a:lnTo>
                <a:lnTo>
                  <a:pt x="2869465" y="447849"/>
                </a:lnTo>
                <a:lnTo>
                  <a:pt x="2858351" y="493037"/>
                </a:lnTo>
                <a:lnTo>
                  <a:pt x="2846643" y="537988"/>
                </a:lnTo>
                <a:lnTo>
                  <a:pt x="2834343" y="582704"/>
                </a:lnTo>
                <a:lnTo>
                  <a:pt x="2821461" y="627163"/>
                </a:lnTo>
                <a:lnTo>
                  <a:pt x="2807997" y="671377"/>
                </a:lnTo>
                <a:lnTo>
                  <a:pt x="2793956" y="715337"/>
                </a:lnTo>
                <a:lnTo>
                  <a:pt x="2779342" y="759038"/>
                </a:lnTo>
                <a:lnTo>
                  <a:pt x="2764161" y="802475"/>
                </a:lnTo>
                <a:lnTo>
                  <a:pt x="2748416" y="845645"/>
                </a:lnTo>
                <a:lnTo>
                  <a:pt x="2732113" y="888543"/>
                </a:lnTo>
                <a:lnTo>
                  <a:pt x="2715255" y="931164"/>
                </a:lnTo>
                <a:lnTo>
                  <a:pt x="2697846" y="973505"/>
                </a:lnTo>
                <a:lnTo>
                  <a:pt x="2679892" y="1015560"/>
                </a:lnTo>
                <a:lnTo>
                  <a:pt x="2661397" y="1057325"/>
                </a:lnTo>
                <a:lnTo>
                  <a:pt x="2642365" y="1098796"/>
                </a:lnTo>
                <a:lnTo>
                  <a:pt x="2622800" y="1139969"/>
                </a:lnTo>
                <a:lnTo>
                  <a:pt x="2602707" y="1180838"/>
                </a:lnTo>
                <a:lnTo>
                  <a:pt x="2582091" y="1221400"/>
                </a:lnTo>
                <a:lnTo>
                  <a:pt x="2560955" y="1261651"/>
                </a:lnTo>
                <a:lnTo>
                  <a:pt x="2539305" y="1301585"/>
                </a:lnTo>
                <a:lnTo>
                  <a:pt x="2517144" y="1341198"/>
                </a:lnTo>
                <a:lnTo>
                  <a:pt x="2494477" y="1380486"/>
                </a:lnTo>
                <a:lnTo>
                  <a:pt x="2471308" y="1419445"/>
                </a:lnTo>
                <a:lnTo>
                  <a:pt x="2447643" y="1458070"/>
                </a:lnTo>
                <a:lnTo>
                  <a:pt x="2423484" y="1496357"/>
                </a:lnTo>
                <a:lnTo>
                  <a:pt x="2398837" y="1534301"/>
                </a:lnTo>
                <a:lnTo>
                  <a:pt x="2373707" y="1571898"/>
                </a:lnTo>
                <a:lnTo>
                  <a:pt x="2348096" y="1609143"/>
                </a:lnTo>
                <a:lnTo>
                  <a:pt x="2322011" y="1646032"/>
                </a:lnTo>
                <a:lnTo>
                  <a:pt x="2295455" y="1682561"/>
                </a:lnTo>
                <a:lnTo>
                  <a:pt x="2268432" y="1718725"/>
                </a:lnTo>
                <a:lnTo>
                  <a:pt x="2240948" y="1754520"/>
                </a:lnTo>
                <a:lnTo>
                  <a:pt x="2213006" y="1789941"/>
                </a:lnTo>
                <a:lnTo>
                  <a:pt x="2184611" y="1824985"/>
                </a:lnTo>
                <a:lnTo>
                  <a:pt x="2155768" y="1859645"/>
                </a:lnTo>
                <a:lnTo>
                  <a:pt x="2126480" y="1893919"/>
                </a:lnTo>
                <a:lnTo>
                  <a:pt x="2096753" y="1927802"/>
                </a:lnTo>
                <a:lnTo>
                  <a:pt x="2066590" y="1961289"/>
                </a:lnTo>
                <a:lnTo>
                  <a:pt x="2035996" y="1994376"/>
                </a:lnTo>
                <a:lnTo>
                  <a:pt x="2004976" y="2027059"/>
                </a:lnTo>
                <a:lnTo>
                  <a:pt x="1973533" y="2059332"/>
                </a:lnTo>
                <a:lnTo>
                  <a:pt x="1941673" y="2091192"/>
                </a:lnTo>
                <a:lnTo>
                  <a:pt x="1909399" y="2122635"/>
                </a:lnTo>
                <a:lnTo>
                  <a:pt x="1876717" y="2153655"/>
                </a:lnTo>
                <a:lnTo>
                  <a:pt x="1843630" y="2184249"/>
                </a:lnTo>
                <a:lnTo>
                  <a:pt x="1810142" y="2214412"/>
                </a:lnTo>
                <a:lnTo>
                  <a:pt x="1776260" y="2244139"/>
                </a:lnTo>
                <a:lnTo>
                  <a:pt x="1741985" y="2273427"/>
                </a:lnTo>
                <a:lnTo>
                  <a:pt x="1707325" y="2302270"/>
                </a:lnTo>
                <a:lnTo>
                  <a:pt x="1672281" y="2330665"/>
                </a:lnTo>
                <a:lnTo>
                  <a:pt x="1636860" y="2358606"/>
                </a:lnTo>
                <a:lnTo>
                  <a:pt x="1601065" y="2386090"/>
                </a:lnTo>
                <a:lnTo>
                  <a:pt x="1564900" y="2413113"/>
                </a:lnTo>
                <a:lnTo>
                  <a:pt x="1528371" y="2439669"/>
                </a:lnTo>
                <a:lnTo>
                  <a:pt x="1491482" y="2465754"/>
                </a:lnTo>
                <a:lnTo>
                  <a:pt x="1454237" y="2491364"/>
                </a:lnTo>
                <a:lnTo>
                  <a:pt x="1416640" y="2516495"/>
                </a:lnTo>
                <a:lnTo>
                  <a:pt x="1378696" y="2541142"/>
                </a:lnTo>
                <a:lnTo>
                  <a:pt x="1340409" y="2565300"/>
                </a:lnTo>
                <a:lnTo>
                  <a:pt x="1301784" y="2588966"/>
                </a:lnTo>
                <a:lnTo>
                  <a:pt x="1262825" y="2612134"/>
                </a:lnTo>
                <a:lnTo>
                  <a:pt x="1223537" y="2634801"/>
                </a:lnTo>
                <a:lnTo>
                  <a:pt x="1183923" y="2656962"/>
                </a:lnTo>
                <a:lnTo>
                  <a:pt x="1143989" y="2678612"/>
                </a:lnTo>
                <a:lnTo>
                  <a:pt x="1103739" y="2699748"/>
                </a:lnTo>
                <a:lnTo>
                  <a:pt x="1063176" y="2720364"/>
                </a:lnTo>
                <a:lnTo>
                  <a:pt x="1022307" y="2740457"/>
                </a:lnTo>
                <a:lnTo>
                  <a:pt x="981134" y="2760021"/>
                </a:lnTo>
                <a:lnTo>
                  <a:pt x="939663" y="2779053"/>
                </a:lnTo>
                <a:lnTo>
                  <a:pt x="897898" y="2797549"/>
                </a:lnTo>
                <a:lnTo>
                  <a:pt x="855843" y="2815503"/>
                </a:lnTo>
                <a:lnTo>
                  <a:pt x="813502" y="2832911"/>
                </a:lnTo>
                <a:lnTo>
                  <a:pt x="770881" y="2849769"/>
                </a:lnTo>
                <a:lnTo>
                  <a:pt x="727983" y="2866072"/>
                </a:lnTo>
                <a:lnTo>
                  <a:pt x="684813" y="2881817"/>
                </a:lnTo>
                <a:lnTo>
                  <a:pt x="641375" y="2896998"/>
                </a:lnTo>
                <a:lnTo>
                  <a:pt x="597674" y="2911611"/>
                </a:lnTo>
                <a:lnTo>
                  <a:pt x="553714" y="2925652"/>
                </a:lnTo>
                <a:lnTo>
                  <a:pt x="509500" y="2939117"/>
                </a:lnTo>
                <a:lnTo>
                  <a:pt x="465035" y="2952000"/>
                </a:lnTo>
                <a:lnTo>
                  <a:pt x="420325" y="2964299"/>
                </a:lnTo>
                <a:lnTo>
                  <a:pt x="375374" y="2976007"/>
                </a:lnTo>
                <a:lnTo>
                  <a:pt x="330186" y="2987121"/>
                </a:lnTo>
                <a:lnTo>
                  <a:pt x="284766" y="2997636"/>
                </a:lnTo>
                <a:lnTo>
                  <a:pt x="239117" y="3007548"/>
                </a:lnTo>
                <a:lnTo>
                  <a:pt x="193245" y="3016853"/>
                </a:lnTo>
                <a:lnTo>
                  <a:pt x="147154" y="3025545"/>
                </a:lnTo>
                <a:lnTo>
                  <a:pt x="100849" y="3033622"/>
                </a:lnTo>
                <a:lnTo>
                  <a:pt x="54332" y="3041077"/>
                </a:lnTo>
                <a:lnTo>
                  <a:pt x="7610" y="3047908"/>
                </a:lnTo>
                <a:lnTo>
                  <a:pt x="0" y="3048914"/>
                </a:lnTo>
                <a:lnTo>
                  <a:pt x="0" y="1493642"/>
                </a:lnTo>
                <a:lnTo>
                  <a:pt x="43726" y="1481998"/>
                </a:lnTo>
                <a:lnTo>
                  <a:pt x="88072" y="1469018"/>
                </a:lnTo>
                <a:lnTo>
                  <a:pt x="131963" y="1454998"/>
                </a:lnTo>
                <a:lnTo>
                  <a:pt x="175387" y="1439954"/>
                </a:lnTo>
                <a:lnTo>
                  <a:pt x="218327" y="1423898"/>
                </a:lnTo>
                <a:lnTo>
                  <a:pt x="260771" y="1406846"/>
                </a:lnTo>
                <a:lnTo>
                  <a:pt x="302703" y="1388811"/>
                </a:lnTo>
                <a:lnTo>
                  <a:pt x="344110" y="1369809"/>
                </a:lnTo>
                <a:lnTo>
                  <a:pt x="384977" y="1349852"/>
                </a:lnTo>
                <a:lnTo>
                  <a:pt x="425290" y="1328956"/>
                </a:lnTo>
                <a:lnTo>
                  <a:pt x="465035" y="1307135"/>
                </a:lnTo>
                <a:lnTo>
                  <a:pt x="504197" y="1284402"/>
                </a:lnTo>
                <a:lnTo>
                  <a:pt x="542762" y="1260773"/>
                </a:lnTo>
                <a:lnTo>
                  <a:pt x="580716" y="1236262"/>
                </a:lnTo>
                <a:lnTo>
                  <a:pt x="618044" y="1210882"/>
                </a:lnTo>
                <a:lnTo>
                  <a:pt x="654733" y="1184648"/>
                </a:lnTo>
                <a:lnTo>
                  <a:pt x="690768" y="1157575"/>
                </a:lnTo>
                <a:lnTo>
                  <a:pt x="726135" y="1129677"/>
                </a:lnTo>
                <a:lnTo>
                  <a:pt x="760819" y="1100967"/>
                </a:lnTo>
                <a:lnTo>
                  <a:pt x="794806" y="1071460"/>
                </a:lnTo>
                <a:lnTo>
                  <a:pt x="828082" y="1041172"/>
                </a:lnTo>
                <a:lnTo>
                  <a:pt x="860632" y="1010114"/>
                </a:lnTo>
                <a:lnTo>
                  <a:pt x="892443" y="978303"/>
                </a:lnTo>
                <a:lnTo>
                  <a:pt x="923500" y="945753"/>
                </a:lnTo>
                <a:lnTo>
                  <a:pt x="953789" y="912476"/>
                </a:lnTo>
                <a:lnTo>
                  <a:pt x="983296" y="878489"/>
                </a:lnTo>
                <a:lnTo>
                  <a:pt x="1012005" y="843805"/>
                </a:lnTo>
                <a:lnTo>
                  <a:pt x="1039904" y="808438"/>
                </a:lnTo>
                <a:lnTo>
                  <a:pt x="1066977" y="772403"/>
                </a:lnTo>
                <a:lnTo>
                  <a:pt x="1093210" y="735714"/>
                </a:lnTo>
                <a:lnTo>
                  <a:pt x="1118590" y="698386"/>
                </a:lnTo>
                <a:lnTo>
                  <a:pt x="1143102" y="660431"/>
                </a:lnTo>
                <a:lnTo>
                  <a:pt x="1166731" y="621866"/>
                </a:lnTo>
                <a:lnTo>
                  <a:pt x="1189463" y="582704"/>
                </a:lnTo>
                <a:lnTo>
                  <a:pt x="1211284" y="542959"/>
                </a:lnTo>
                <a:lnTo>
                  <a:pt x="1232180" y="502646"/>
                </a:lnTo>
                <a:lnTo>
                  <a:pt x="1252137" y="461779"/>
                </a:lnTo>
                <a:lnTo>
                  <a:pt x="1271140" y="420372"/>
                </a:lnTo>
                <a:lnTo>
                  <a:pt x="1289174" y="378439"/>
                </a:lnTo>
                <a:lnTo>
                  <a:pt x="1306226" y="335995"/>
                </a:lnTo>
                <a:lnTo>
                  <a:pt x="1322282" y="293054"/>
                </a:lnTo>
                <a:lnTo>
                  <a:pt x="1337326" y="249631"/>
                </a:lnTo>
                <a:lnTo>
                  <a:pt x="1351346" y="205739"/>
                </a:lnTo>
                <a:lnTo>
                  <a:pt x="1364326" y="161393"/>
                </a:lnTo>
                <a:lnTo>
                  <a:pt x="1376252" y="116608"/>
                </a:lnTo>
                <a:lnTo>
                  <a:pt x="1387110" y="71396"/>
                </a:lnTo>
                <a:lnTo>
                  <a:pt x="1396885" y="25774"/>
                </a:lnTo>
                <a:lnTo>
                  <a:pt x="1401746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0E6221-8DBE-C91D-3CB2-72D5CCD3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-2241"/>
            <a:ext cx="11125200" cy="102892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142" y="1028699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4" h="779144">
                <a:moveTo>
                  <a:pt x="389266" y="778534"/>
                </a:moveTo>
                <a:lnTo>
                  <a:pt x="340438" y="775501"/>
                </a:lnTo>
                <a:lnTo>
                  <a:pt x="293419" y="766645"/>
                </a:lnTo>
                <a:lnTo>
                  <a:pt x="248575" y="752331"/>
                </a:lnTo>
                <a:lnTo>
                  <a:pt x="206270" y="732925"/>
                </a:lnTo>
                <a:lnTo>
                  <a:pt x="166870" y="708790"/>
                </a:lnTo>
                <a:lnTo>
                  <a:pt x="130739" y="680291"/>
                </a:lnTo>
                <a:lnTo>
                  <a:pt x="98242" y="647794"/>
                </a:lnTo>
                <a:lnTo>
                  <a:pt x="69743" y="611663"/>
                </a:lnTo>
                <a:lnTo>
                  <a:pt x="45608" y="572263"/>
                </a:lnTo>
                <a:lnTo>
                  <a:pt x="26202" y="529958"/>
                </a:lnTo>
                <a:lnTo>
                  <a:pt x="11888" y="485114"/>
                </a:lnTo>
                <a:lnTo>
                  <a:pt x="3032" y="438095"/>
                </a:lnTo>
                <a:lnTo>
                  <a:pt x="0" y="389267"/>
                </a:lnTo>
                <a:lnTo>
                  <a:pt x="3032" y="340438"/>
                </a:lnTo>
                <a:lnTo>
                  <a:pt x="11888" y="293419"/>
                </a:lnTo>
                <a:lnTo>
                  <a:pt x="26202" y="248575"/>
                </a:lnTo>
                <a:lnTo>
                  <a:pt x="45608" y="206270"/>
                </a:lnTo>
                <a:lnTo>
                  <a:pt x="69743" y="166870"/>
                </a:lnTo>
                <a:lnTo>
                  <a:pt x="98242" y="130739"/>
                </a:lnTo>
                <a:lnTo>
                  <a:pt x="130739" y="98242"/>
                </a:lnTo>
                <a:lnTo>
                  <a:pt x="166870" y="69743"/>
                </a:lnTo>
                <a:lnTo>
                  <a:pt x="206270" y="45608"/>
                </a:lnTo>
                <a:lnTo>
                  <a:pt x="248575" y="26202"/>
                </a:lnTo>
                <a:lnTo>
                  <a:pt x="293419" y="11888"/>
                </a:lnTo>
                <a:lnTo>
                  <a:pt x="340438" y="3032"/>
                </a:lnTo>
                <a:lnTo>
                  <a:pt x="389266" y="0"/>
                </a:lnTo>
                <a:lnTo>
                  <a:pt x="438095" y="3032"/>
                </a:lnTo>
                <a:lnTo>
                  <a:pt x="485114" y="11888"/>
                </a:lnTo>
                <a:lnTo>
                  <a:pt x="529958" y="26202"/>
                </a:lnTo>
                <a:lnTo>
                  <a:pt x="572263" y="45608"/>
                </a:lnTo>
                <a:lnTo>
                  <a:pt x="611663" y="69743"/>
                </a:lnTo>
                <a:lnTo>
                  <a:pt x="647794" y="98242"/>
                </a:lnTo>
                <a:lnTo>
                  <a:pt x="680291" y="130739"/>
                </a:lnTo>
                <a:lnTo>
                  <a:pt x="708790" y="166870"/>
                </a:lnTo>
                <a:lnTo>
                  <a:pt x="732925" y="206270"/>
                </a:lnTo>
                <a:lnTo>
                  <a:pt x="752331" y="248575"/>
                </a:lnTo>
                <a:lnTo>
                  <a:pt x="766645" y="293419"/>
                </a:lnTo>
                <a:lnTo>
                  <a:pt x="775501" y="340438"/>
                </a:lnTo>
                <a:lnTo>
                  <a:pt x="778533" y="389267"/>
                </a:lnTo>
                <a:lnTo>
                  <a:pt x="775501" y="438095"/>
                </a:lnTo>
                <a:lnTo>
                  <a:pt x="766645" y="485114"/>
                </a:lnTo>
                <a:lnTo>
                  <a:pt x="752331" y="529958"/>
                </a:lnTo>
                <a:lnTo>
                  <a:pt x="732925" y="572263"/>
                </a:lnTo>
                <a:lnTo>
                  <a:pt x="708790" y="611663"/>
                </a:lnTo>
                <a:lnTo>
                  <a:pt x="680291" y="647794"/>
                </a:lnTo>
                <a:lnTo>
                  <a:pt x="647794" y="680291"/>
                </a:lnTo>
                <a:lnTo>
                  <a:pt x="611663" y="708790"/>
                </a:lnTo>
                <a:lnTo>
                  <a:pt x="572263" y="732925"/>
                </a:lnTo>
                <a:lnTo>
                  <a:pt x="529958" y="752331"/>
                </a:lnTo>
                <a:lnTo>
                  <a:pt x="485114" y="766645"/>
                </a:lnTo>
                <a:lnTo>
                  <a:pt x="438095" y="775501"/>
                </a:lnTo>
                <a:lnTo>
                  <a:pt x="389266" y="778534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" y="8479766"/>
            <a:ext cx="1807210" cy="1807845"/>
          </a:xfrm>
          <a:custGeom>
            <a:avLst/>
            <a:gdLst/>
            <a:ahLst/>
            <a:cxnLst/>
            <a:rect l="l" t="t" r="r" b="b"/>
            <a:pathLst>
              <a:path w="1807210" h="1807845">
                <a:moveTo>
                  <a:pt x="0" y="0"/>
                </a:moveTo>
                <a:lnTo>
                  <a:pt x="1807196" y="1807219"/>
                </a:lnTo>
                <a:lnTo>
                  <a:pt x="903603" y="1807219"/>
                </a:lnTo>
                <a:lnTo>
                  <a:pt x="0" y="1807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87112" y="0"/>
            <a:ext cx="3501390" cy="3501390"/>
          </a:xfrm>
          <a:custGeom>
            <a:avLst/>
            <a:gdLst/>
            <a:ahLst/>
            <a:cxnLst/>
            <a:rect l="l" t="t" r="r" b="b"/>
            <a:pathLst>
              <a:path w="3501390" h="3501390">
                <a:moveTo>
                  <a:pt x="3500875" y="1941940"/>
                </a:moveTo>
                <a:lnTo>
                  <a:pt x="3500875" y="3500883"/>
                </a:lnTo>
                <a:lnTo>
                  <a:pt x="3452614" y="3500558"/>
                </a:lnTo>
                <a:lnTo>
                  <a:pt x="3404511" y="3499583"/>
                </a:lnTo>
                <a:lnTo>
                  <a:pt x="3356568" y="3497963"/>
                </a:lnTo>
                <a:lnTo>
                  <a:pt x="3308790" y="3495703"/>
                </a:lnTo>
                <a:lnTo>
                  <a:pt x="3261182" y="3492807"/>
                </a:lnTo>
                <a:lnTo>
                  <a:pt x="3213747" y="3489278"/>
                </a:lnTo>
                <a:lnTo>
                  <a:pt x="3166489" y="3485122"/>
                </a:lnTo>
                <a:lnTo>
                  <a:pt x="3119413" y="3480341"/>
                </a:lnTo>
                <a:lnTo>
                  <a:pt x="3072523" y="3474941"/>
                </a:lnTo>
                <a:lnTo>
                  <a:pt x="3025824" y="3468925"/>
                </a:lnTo>
                <a:lnTo>
                  <a:pt x="2979318" y="3462298"/>
                </a:lnTo>
                <a:lnTo>
                  <a:pt x="2933011" y="3455063"/>
                </a:lnTo>
                <a:lnTo>
                  <a:pt x="2886907" y="3447226"/>
                </a:lnTo>
                <a:lnTo>
                  <a:pt x="2841009" y="3438789"/>
                </a:lnTo>
                <a:lnTo>
                  <a:pt x="2795322" y="3429758"/>
                </a:lnTo>
                <a:lnTo>
                  <a:pt x="2749850" y="3420137"/>
                </a:lnTo>
                <a:lnTo>
                  <a:pt x="2704598" y="3409929"/>
                </a:lnTo>
                <a:lnTo>
                  <a:pt x="2659569" y="3399139"/>
                </a:lnTo>
                <a:lnTo>
                  <a:pt x="2614768" y="3387771"/>
                </a:lnTo>
                <a:lnTo>
                  <a:pt x="2570198" y="3375829"/>
                </a:lnTo>
                <a:lnTo>
                  <a:pt x="2525865" y="3363318"/>
                </a:lnTo>
                <a:lnTo>
                  <a:pt x="2481771" y="3350241"/>
                </a:lnTo>
                <a:lnTo>
                  <a:pt x="2437922" y="3336602"/>
                </a:lnTo>
                <a:lnTo>
                  <a:pt x="2394322" y="3322407"/>
                </a:lnTo>
                <a:lnTo>
                  <a:pt x="2350974" y="3307659"/>
                </a:lnTo>
                <a:lnTo>
                  <a:pt x="2307883" y="3292361"/>
                </a:lnTo>
                <a:lnTo>
                  <a:pt x="2265053" y="3276520"/>
                </a:lnTo>
                <a:lnTo>
                  <a:pt x="2222488" y="3260137"/>
                </a:lnTo>
                <a:lnTo>
                  <a:pt x="2180192" y="3243219"/>
                </a:lnTo>
                <a:lnTo>
                  <a:pt x="2138170" y="3225768"/>
                </a:lnTo>
                <a:lnTo>
                  <a:pt x="2096426" y="3207789"/>
                </a:lnTo>
                <a:lnTo>
                  <a:pt x="2054963" y="3189287"/>
                </a:lnTo>
                <a:lnTo>
                  <a:pt x="2013786" y="3170265"/>
                </a:lnTo>
                <a:lnTo>
                  <a:pt x="1972900" y="3150727"/>
                </a:lnTo>
                <a:lnTo>
                  <a:pt x="1932308" y="3130679"/>
                </a:lnTo>
                <a:lnTo>
                  <a:pt x="1892015" y="3110123"/>
                </a:lnTo>
                <a:lnTo>
                  <a:pt x="1852024" y="3089064"/>
                </a:lnTo>
                <a:lnTo>
                  <a:pt x="1812340" y="3067507"/>
                </a:lnTo>
                <a:lnTo>
                  <a:pt x="1772967" y="3045455"/>
                </a:lnTo>
                <a:lnTo>
                  <a:pt x="1733910" y="3022912"/>
                </a:lnTo>
                <a:lnTo>
                  <a:pt x="1695171" y="2999884"/>
                </a:lnTo>
                <a:lnTo>
                  <a:pt x="1656757" y="2976373"/>
                </a:lnTo>
                <a:lnTo>
                  <a:pt x="1618670" y="2952384"/>
                </a:lnTo>
                <a:lnTo>
                  <a:pt x="1580915" y="2927922"/>
                </a:lnTo>
                <a:lnTo>
                  <a:pt x="1543496" y="2902990"/>
                </a:lnTo>
                <a:lnTo>
                  <a:pt x="1506417" y="2877593"/>
                </a:lnTo>
                <a:lnTo>
                  <a:pt x="1469683" y="2851734"/>
                </a:lnTo>
                <a:lnTo>
                  <a:pt x="1433297" y="2825419"/>
                </a:lnTo>
                <a:lnTo>
                  <a:pt x="1397264" y="2798650"/>
                </a:lnTo>
                <a:lnTo>
                  <a:pt x="1361588" y="2771433"/>
                </a:lnTo>
                <a:lnTo>
                  <a:pt x="1326273" y="2743772"/>
                </a:lnTo>
                <a:lnTo>
                  <a:pt x="1291324" y="2715670"/>
                </a:lnTo>
                <a:lnTo>
                  <a:pt x="1256743" y="2687132"/>
                </a:lnTo>
                <a:lnTo>
                  <a:pt x="1222537" y="2658161"/>
                </a:lnTo>
                <a:lnTo>
                  <a:pt x="1188708" y="2628763"/>
                </a:lnTo>
                <a:lnTo>
                  <a:pt x="1155261" y="2598942"/>
                </a:lnTo>
                <a:lnTo>
                  <a:pt x="1122200" y="2568701"/>
                </a:lnTo>
                <a:lnTo>
                  <a:pt x="1089530" y="2538044"/>
                </a:lnTo>
                <a:lnTo>
                  <a:pt x="1057254" y="2506977"/>
                </a:lnTo>
                <a:lnTo>
                  <a:pt x="1025377" y="2475502"/>
                </a:lnTo>
                <a:lnTo>
                  <a:pt x="993902" y="2443624"/>
                </a:lnTo>
                <a:lnTo>
                  <a:pt x="962835" y="2411348"/>
                </a:lnTo>
                <a:lnTo>
                  <a:pt x="932178" y="2378678"/>
                </a:lnTo>
                <a:lnTo>
                  <a:pt x="901937" y="2345617"/>
                </a:lnTo>
                <a:lnTo>
                  <a:pt x="872116" y="2312170"/>
                </a:lnTo>
                <a:lnTo>
                  <a:pt x="842718" y="2278341"/>
                </a:lnTo>
                <a:lnTo>
                  <a:pt x="813748" y="2244134"/>
                </a:lnTo>
                <a:lnTo>
                  <a:pt x="785210" y="2209554"/>
                </a:lnTo>
                <a:lnTo>
                  <a:pt x="757108" y="2174604"/>
                </a:lnTo>
                <a:lnTo>
                  <a:pt x="729446" y="2139289"/>
                </a:lnTo>
                <a:lnTo>
                  <a:pt x="702229" y="2103613"/>
                </a:lnTo>
                <a:lnTo>
                  <a:pt x="675461" y="2067580"/>
                </a:lnTo>
                <a:lnTo>
                  <a:pt x="649146" y="2031194"/>
                </a:lnTo>
                <a:lnTo>
                  <a:pt x="623287" y="1994460"/>
                </a:lnTo>
                <a:lnTo>
                  <a:pt x="597890" y="1957381"/>
                </a:lnTo>
                <a:lnTo>
                  <a:pt x="572958" y="1919962"/>
                </a:lnTo>
                <a:lnTo>
                  <a:pt x="548496" y="1882207"/>
                </a:lnTo>
                <a:lnTo>
                  <a:pt x="524508" y="1844120"/>
                </a:lnTo>
                <a:lnTo>
                  <a:pt x="500997" y="1805705"/>
                </a:lnTo>
                <a:lnTo>
                  <a:pt x="477968" y="1766967"/>
                </a:lnTo>
                <a:lnTo>
                  <a:pt x="455426" y="1727909"/>
                </a:lnTo>
                <a:lnTo>
                  <a:pt x="433374" y="1688536"/>
                </a:lnTo>
                <a:lnTo>
                  <a:pt x="411817" y="1648852"/>
                </a:lnTo>
                <a:lnTo>
                  <a:pt x="390758" y="1608861"/>
                </a:lnTo>
                <a:lnTo>
                  <a:pt x="370202" y="1568568"/>
                </a:lnTo>
                <a:lnTo>
                  <a:pt x="350154" y="1527976"/>
                </a:lnTo>
                <a:lnTo>
                  <a:pt x="330616" y="1487089"/>
                </a:lnTo>
                <a:lnTo>
                  <a:pt x="311594" y="1445913"/>
                </a:lnTo>
                <a:lnTo>
                  <a:pt x="293092" y="1404450"/>
                </a:lnTo>
                <a:lnTo>
                  <a:pt x="275114" y="1362706"/>
                </a:lnTo>
                <a:lnTo>
                  <a:pt x="257663" y="1320683"/>
                </a:lnTo>
                <a:lnTo>
                  <a:pt x="240744" y="1278388"/>
                </a:lnTo>
                <a:lnTo>
                  <a:pt x="224362" y="1235823"/>
                </a:lnTo>
                <a:lnTo>
                  <a:pt x="208521" y="1192992"/>
                </a:lnTo>
                <a:lnTo>
                  <a:pt x="193223" y="1149901"/>
                </a:lnTo>
                <a:lnTo>
                  <a:pt x="178475" y="1106553"/>
                </a:lnTo>
                <a:lnTo>
                  <a:pt x="164280" y="1062953"/>
                </a:lnTo>
                <a:lnTo>
                  <a:pt x="150641" y="1019103"/>
                </a:lnTo>
                <a:lnTo>
                  <a:pt x="137565" y="975010"/>
                </a:lnTo>
                <a:lnTo>
                  <a:pt x="125053" y="930676"/>
                </a:lnTo>
                <a:lnTo>
                  <a:pt x="113111" y="886107"/>
                </a:lnTo>
                <a:lnTo>
                  <a:pt x="101743" y="841306"/>
                </a:lnTo>
                <a:lnTo>
                  <a:pt x="90953" y="796277"/>
                </a:lnTo>
                <a:lnTo>
                  <a:pt x="80746" y="751024"/>
                </a:lnTo>
                <a:lnTo>
                  <a:pt x="71124" y="705552"/>
                </a:lnTo>
                <a:lnTo>
                  <a:pt x="62093" y="659866"/>
                </a:lnTo>
                <a:lnTo>
                  <a:pt x="53657" y="613968"/>
                </a:lnTo>
                <a:lnTo>
                  <a:pt x="45820" y="567863"/>
                </a:lnTo>
                <a:lnTo>
                  <a:pt x="38585" y="521556"/>
                </a:lnTo>
                <a:lnTo>
                  <a:pt x="31958" y="475051"/>
                </a:lnTo>
                <a:lnTo>
                  <a:pt x="25942" y="428351"/>
                </a:lnTo>
                <a:lnTo>
                  <a:pt x="20542" y="381461"/>
                </a:lnTo>
                <a:lnTo>
                  <a:pt x="15761" y="334385"/>
                </a:lnTo>
                <a:lnTo>
                  <a:pt x="11605" y="287128"/>
                </a:lnTo>
                <a:lnTo>
                  <a:pt x="8076" y="239693"/>
                </a:lnTo>
                <a:lnTo>
                  <a:pt x="5180" y="192084"/>
                </a:lnTo>
                <a:lnTo>
                  <a:pt x="2920" y="144306"/>
                </a:lnTo>
                <a:lnTo>
                  <a:pt x="1300" y="96364"/>
                </a:lnTo>
                <a:lnTo>
                  <a:pt x="325" y="48260"/>
                </a:lnTo>
                <a:lnTo>
                  <a:pt x="0" y="0"/>
                </a:lnTo>
                <a:lnTo>
                  <a:pt x="1558926" y="0"/>
                </a:lnTo>
                <a:lnTo>
                  <a:pt x="1559522" y="48607"/>
                </a:lnTo>
                <a:lnTo>
                  <a:pt x="1561302" y="96921"/>
                </a:lnTo>
                <a:lnTo>
                  <a:pt x="1564252" y="144928"/>
                </a:lnTo>
                <a:lnTo>
                  <a:pt x="1568358" y="192613"/>
                </a:lnTo>
                <a:lnTo>
                  <a:pt x="1573606" y="239963"/>
                </a:lnTo>
                <a:lnTo>
                  <a:pt x="1579981" y="286963"/>
                </a:lnTo>
                <a:lnTo>
                  <a:pt x="1587471" y="333601"/>
                </a:lnTo>
                <a:lnTo>
                  <a:pt x="1596062" y="379861"/>
                </a:lnTo>
                <a:lnTo>
                  <a:pt x="1605738" y="425731"/>
                </a:lnTo>
                <a:lnTo>
                  <a:pt x="1616487" y="471195"/>
                </a:lnTo>
                <a:lnTo>
                  <a:pt x="1628294" y="516241"/>
                </a:lnTo>
                <a:lnTo>
                  <a:pt x="1641146" y="560855"/>
                </a:lnTo>
                <a:lnTo>
                  <a:pt x="1655029" y="605021"/>
                </a:lnTo>
                <a:lnTo>
                  <a:pt x="1669928" y="648727"/>
                </a:lnTo>
                <a:lnTo>
                  <a:pt x="1685831" y="691959"/>
                </a:lnTo>
                <a:lnTo>
                  <a:pt x="1702722" y="734703"/>
                </a:lnTo>
                <a:lnTo>
                  <a:pt x="1720588" y="776944"/>
                </a:lnTo>
                <a:lnTo>
                  <a:pt x="1739416" y="818669"/>
                </a:lnTo>
                <a:lnTo>
                  <a:pt x="1759191" y="859864"/>
                </a:lnTo>
                <a:lnTo>
                  <a:pt x="1779899" y="900515"/>
                </a:lnTo>
                <a:lnTo>
                  <a:pt x="1801526" y="940609"/>
                </a:lnTo>
                <a:lnTo>
                  <a:pt x="1824060" y="980130"/>
                </a:lnTo>
                <a:lnTo>
                  <a:pt x="1847484" y="1019066"/>
                </a:lnTo>
                <a:lnTo>
                  <a:pt x="1871787" y="1057403"/>
                </a:lnTo>
                <a:lnTo>
                  <a:pt x="1896953" y="1095126"/>
                </a:lnTo>
                <a:lnTo>
                  <a:pt x="1922969" y="1132221"/>
                </a:lnTo>
                <a:lnTo>
                  <a:pt x="1949821" y="1168676"/>
                </a:lnTo>
                <a:lnTo>
                  <a:pt x="1977495" y="1204475"/>
                </a:lnTo>
                <a:lnTo>
                  <a:pt x="2005978" y="1239605"/>
                </a:lnTo>
                <a:lnTo>
                  <a:pt x="2035254" y="1274052"/>
                </a:lnTo>
                <a:lnTo>
                  <a:pt x="2065312" y="1307802"/>
                </a:lnTo>
                <a:lnTo>
                  <a:pt x="2096135" y="1340841"/>
                </a:lnTo>
                <a:lnTo>
                  <a:pt x="2127711" y="1373156"/>
                </a:lnTo>
                <a:lnTo>
                  <a:pt x="2160026" y="1404732"/>
                </a:lnTo>
                <a:lnTo>
                  <a:pt x="2193065" y="1435555"/>
                </a:lnTo>
                <a:lnTo>
                  <a:pt x="2226815" y="1465612"/>
                </a:lnTo>
                <a:lnTo>
                  <a:pt x="2261262" y="1494888"/>
                </a:lnTo>
                <a:lnTo>
                  <a:pt x="2296393" y="1523371"/>
                </a:lnTo>
                <a:lnTo>
                  <a:pt x="2332192" y="1551045"/>
                </a:lnTo>
                <a:lnTo>
                  <a:pt x="2368646" y="1577897"/>
                </a:lnTo>
                <a:lnTo>
                  <a:pt x="2405742" y="1603913"/>
                </a:lnTo>
                <a:lnTo>
                  <a:pt x="2443465" y="1629079"/>
                </a:lnTo>
                <a:lnTo>
                  <a:pt x="2481802" y="1653382"/>
                </a:lnTo>
                <a:lnTo>
                  <a:pt x="2520738" y="1676806"/>
                </a:lnTo>
                <a:lnTo>
                  <a:pt x="2560260" y="1699339"/>
                </a:lnTo>
                <a:lnTo>
                  <a:pt x="2600353" y="1720967"/>
                </a:lnTo>
                <a:lnTo>
                  <a:pt x="2641005" y="1741675"/>
                </a:lnTo>
                <a:lnTo>
                  <a:pt x="2682200" y="1761450"/>
                </a:lnTo>
                <a:lnTo>
                  <a:pt x="2723925" y="1780277"/>
                </a:lnTo>
                <a:lnTo>
                  <a:pt x="2766167" y="1798144"/>
                </a:lnTo>
                <a:lnTo>
                  <a:pt x="2808910" y="1815035"/>
                </a:lnTo>
                <a:lnTo>
                  <a:pt x="2852142" y="1830937"/>
                </a:lnTo>
                <a:lnTo>
                  <a:pt x="2895849" y="1845837"/>
                </a:lnTo>
                <a:lnTo>
                  <a:pt x="2940016" y="1859719"/>
                </a:lnTo>
                <a:lnTo>
                  <a:pt x="2984629" y="1872571"/>
                </a:lnTo>
                <a:lnTo>
                  <a:pt x="3029675" y="1884379"/>
                </a:lnTo>
                <a:lnTo>
                  <a:pt x="3075140" y="1895128"/>
                </a:lnTo>
                <a:lnTo>
                  <a:pt x="3121010" y="1904804"/>
                </a:lnTo>
                <a:lnTo>
                  <a:pt x="3167271" y="1913394"/>
                </a:lnTo>
                <a:lnTo>
                  <a:pt x="3213909" y="1920884"/>
                </a:lnTo>
                <a:lnTo>
                  <a:pt x="3260910" y="1927260"/>
                </a:lnTo>
                <a:lnTo>
                  <a:pt x="3308260" y="1932508"/>
                </a:lnTo>
                <a:lnTo>
                  <a:pt x="3355945" y="1936613"/>
                </a:lnTo>
                <a:lnTo>
                  <a:pt x="3403952" y="1939563"/>
                </a:lnTo>
                <a:lnTo>
                  <a:pt x="3452267" y="1941343"/>
                </a:lnTo>
                <a:lnTo>
                  <a:pt x="3500875" y="194194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0917" y="2048240"/>
            <a:ext cx="10075545" cy="552259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700" spc="-325" dirty="0">
                <a:latin typeface="Arial Black"/>
                <a:cs typeface="Arial Black"/>
              </a:rPr>
              <a:t>TAM</a:t>
            </a:r>
            <a:r>
              <a:rPr lang="en-US" sz="3700" spc="-325" dirty="0">
                <a:latin typeface="Arial Black"/>
                <a:cs typeface="Arial Black"/>
              </a:rPr>
              <a:t> – </a:t>
            </a:r>
            <a:r>
              <a:rPr lang="ru-RU" sz="3700" spc="-325" dirty="0">
                <a:latin typeface="Arial Black"/>
                <a:cs typeface="Arial Black"/>
              </a:rPr>
              <a:t>общий рынок</a:t>
            </a:r>
            <a:endParaRPr sz="37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700" spc="125" dirty="0">
                <a:latin typeface="Trebuchet MS"/>
                <a:cs typeface="Trebuchet MS"/>
              </a:rPr>
              <a:t>124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490" dirty="0">
                <a:latin typeface="Trebuchet MS"/>
                <a:cs typeface="Trebuchet MS"/>
              </a:rPr>
              <a:t>*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280" dirty="0">
                <a:latin typeface="Trebuchet MS"/>
                <a:cs typeface="Trebuchet MS"/>
              </a:rPr>
              <a:t>10%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12.4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пользователей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00" dirty="0">
                <a:latin typeface="Trebuchet MS"/>
                <a:cs typeface="Trebuchet MS"/>
              </a:rPr>
              <a:t>12.4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пользователей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490" dirty="0">
                <a:latin typeface="Trebuchet MS"/>
                <a:cs typeface="Trebuchet MS"/>
              </a:rPr>
              <a:t>*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6,000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рублей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74.4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млрд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рублей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700" spc="-360" dirty="0">
                <a:latin typeface="Arial Black"/>
                <a:cs typeface="Arial Black"/>
              </a:rPr>
              <a:t>SAM</a:t>
            </a:r>
            <a:r>
              <a:rPr lang="ru-RU" sz="3700" spc="-360" dirty="0">
                <a:latin typeface="Arial Black"/>
                <a:cs typeface="Arial Black"/>
              </a:rPr>
              <a:t> – доступный рынок</a:t>
            </a:r>
            <a:endParaRPr sz="37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700" spc="270" dirty="0">
                <a:latin typeface="Trebuchet MS"/>
                <a:cs typeface="Trebuchet MS"/>
              </a:rPr>
              <a:t>SAM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12.4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490" dirty="0">
                <a:latin typeface="Trebuchet MS"/>
                <a:cs typeface="Trebuchet MS"/>
              </a:rPr>
              <a:t>*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280" dirty="0">
                <a:latin typeface="Trebuchet MS"/>
                <a:cs typeface="Trebuchet MS"/>
              </a:rPr>
              <a:t>20%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2.48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пользователей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00" dirty="0">
                <a:latin typeface="Trebuchet MS"/>
                <a:cs typeface="Trebuchet MS"/>
              </a:rPr>
              <a:t>2.48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пользователей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490" dirty="0">
                <a:latin typeface="Trebuchet MS"/>
                <a:cs typeface="Trebuchet MS"/>
              </a:rPr>
              <a:t>*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6,000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рублей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14.88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млрд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рублей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700" spc="-295" dirty="0">
                <a:latin typeface="Arial Black"/>
                <a:cs typeface="Arial Black"/>
              </a:rPr>
              <a:t>SOM</a:t>
            </a:r>
            <a:r>
              <a:rPr lang="ru-RU" sz="3700" spc="-295" dirty="0">
                <a:latin typeface="Arial Black"/>
                <a:cs typeface="Arial Black"/>
              </a:rPr>
              <a:t> – реально достижимый </a:t>
            </a:r>
            <a:endParaRPr sz="37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700" dirty="0">
                <a:latin typeface="Trebuchet MS"/>
                <a:cs typeface="Trebuchet MS"/>
              </a:rPr>
              <a:t>2.48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490" dirty="0">
                <a:latin typeface="Trebuchet MS"/>
                <a:cs typeface="Trebuchet MS"/>
              </a:rPr>
              <a:t>*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360" dirty="0">
                <a:latin typeface="Trebuchet MS"/>
                <a:cs typeface="Trebuchet MS"/>
              </a:rPr>
              <a:t>5%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124,000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пользователей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00" spc="50" dirty="0">
                <a:latin typeface="Trebuchet MS"/>
                <a:cs typeface="Trebuchet MS"/>
              </a:rPr>
              <a:t>124,000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пользователей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490" dirty="0">
                <a:latin typeface="Trebuchet MS"/>
                <a:cs typeface="Trebuchet MS"/>
              </a:rPr>
              <a:t>*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6,000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рублей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=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744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млн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рублей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060" y="3668245"/>
            <a:ext cx="5995979" cy="58634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2245" y="961578"/>
            <a:ext cx="846518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235" dirty="0"/>
              <a:t>Размер</a:t>
            </a:r>
            <a:r>
              <a:rPr sz="8500" spc="-490" dirty="0"/>
              <a:t> </a:t>
            </a:r>
            <a:r>
              <a:rPr sz="8500" spc="-390" dirty="0"/>
              <a:t>рынка</a:t>
            </a:r>
            <a:endParaRPr sz="8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07845" cy="1807210"/>
          </a:xfrm>
          <a:custGeom>
            <a:avLst/>
            <a:gdLst/>
            <a:ahLst/>
            <a:cxnLst/>
            <a:rect l="l" t="t" r="r" b="b"/>
            <a:pathLst>
              <a:path w="1807845" h="1807210">
                <a:moveTo>
                  <a:pt x="1807219" y="0"/>
                </a:moveTo>
                <a:lnTo>
                  <a:pt x="0" y="1807196"/>
                </a:lnTo>
                <a:lnTo>
                  <a:pt x="0" y="903603"/>
                </a:lnTo>
                <a:lnTo>
                  <a:pt x="0" y="0"/>
                </a:lnTo>
                <a:lnTo>
                  <a:pt x="1807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8221" y="3432251"/>
            <a:ext cx="4279900" cy="6085205"/>
            <a:chOff x="10618221" y="3432251"/>
            <a:chExt cx="4279900" cy="6085205"/>
          </a:xfrm>
        </p:grpSpPr>
        <p:sp>
          <p:nvSpPr>
            <p:cNvPr id="4" name="object 4"/>
            <p:cNvSpPr/>
            <p:nvPr/>
          </p:nvSpPr>
          <p:spPr>
            <a:xfrm>
              <a:off x="10618221" y="3432251"/>
              <a:ext cx="4279900" cy="6085205"/>
            </a:xfrm>
            <a:custGeom>
              <a:avLst/>
              <a:gdLst/>
              <a:ahLst/>
              <a:cxnLst/>
              <a:rect l="l" t="t" r="r" b="b"/>
              <a:pathLst>
                <a:path w="4279900" h="6085205">
                  <a:moveTo>
                    <a:pt x="3860167" y="6084760"/>
                  </a:moveTo>
                  <a:lnTo>
                    <a:pt x="419224" y="6084760"/>
                  </a:lnTo>
                  <a:lnTo>
                    <a:pt x="390562" y="6080483"/>
                  </a:lnTo>
                  <a:lnTo>
                    <a:pt x="344494" y="6068905"/>
                  </a:lnTo>
                  <a:lnTo>
                    <a:pt x="299877" y="6052926"/>
                  </a:lnTo>
                  <a:lnTo>
                    <a:pt x="257028" y="6032676"/>
                  </a:lnTo>
                  <a:lnTo>
                    <a:pt x="216266" y="6008287"/>
                  </a:lnTo>
                  <a:lnTo>
                    <a:pt x="177911" y="5979893"/>
                  </a:lnTo>
                  <a:lnTo>
                    <a:pt x="142280" y="5947623"/>
                  </a:lnTo>
                  <a:lnTo>
                    <a:pt x="110011" y="5911992"/>
                  </a:lnTo>
                  <a:lnTo>
                    <a:pt x="81616" y="5873636"/>
                  </a:lnTo>
                  <a:lnTo>
                    <a:pt x="57227" y="5832875"/>
                  </a:lnTo>
                  <a:lnTo>
                    <a:pt x="36977" y="5790026"/>
                  </a:lnTo>
                  <a:lnTo>
                    <a:pt x="20997" y="5745408"/>
                  </a:lnTo>
                  <a:lnTo>
                    <a:pt x="9420" y="5699341"/>
                  </a:lnTo>
                  <a:lnTo>
                    <a:pt x="2377" y="5652141"/>
                  </a:lnTo>
                  <a:lnTo>
                    <a:pt x="0" y="5604128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1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3793616" y="0"/>
                  </a:lnTo>
                  <a:lnTo>
                    <a:pt x="3841629" y="2377"/>
                  </a:lnTo>
                  <a:lnTo>
                    <a:pt x="3888829" y="9420"/>
                  </a:lnTo>
                  <a:lnTo>
                    <a:pt x="3934897" y="20997"/>
                  </a:lnTo>
                  <a:lnTo>
                    <a:pt x="3979515" y="36977"/>
                  </a:lnTo>
                  <a:lnTo>
                    <a:pt x="4022364" y="57227"/>
                  </a:lnTo>
                  <a:lnTo>
                    <a:pt x="4063125" y="81615"/>
                  </a:lnTo>
                  <a:lnTo>
                    <a:pt x="4101481" y="110010"/>
                  </a:lnTo>
                  <a:lnTo>
                    <a:pt x="4137112" y="142280"/>
                  </a:lnTo>
                  <a:lnTo>
                    <a:pt x="4169381" y="177911"/>
                  </a:lnTo>
                  <a:lnTo>
                    <a:pt x="4197775" y="216266"/>
                  </a:lnTo>
                  <a:lnTo>
                    <a:pt x="4222164" y="257028"/>
                  </a:lnTo>
                  <a:lnTo>
                    <a:pt x="4242414" y="299876"/>
                  </a:lnTo>
                  <a:lnTo>
                    <a:pt x="4258394" y="344494"/>
                  </a:lnTo>
                  <a:lnTo>
                    <a:pt x="4269971" y="390562"/>
                  </a:lnTo>
                  <a:lnTo>
                    <a:pt x="4277014" y="437762"/>
                  </a:lnTo>
                  <a:lnTo>
                    <a:pt x="4279391" y="485775"/>
                  </a:lnTo>
                  <a:lnTo>
                    <a:pt x="4279391" y="5604128"/>
                  </a:lnTo>
                  <a:lnTo>
                    <a:pt x="4277014" y="5652141"/>
                  </a:lnTo>
                  <a:lnTo>
                    <a:pt x="4269971" y="5699341"/>
                  </a:lnTo>
                  <a:lnTo>
                    <a:pt x="4258394" y="5745408"/>
                  </a:lnTo>
                  <a:lnTo>
                    <a:pt x="4242414" y="5790026"/>
                  </a:lnTo>
                  <a:lnTo>
                    <a:pt x="4222164" y="5832875"/>
                  </a:lnTo>
                  <a:lnTo>
                    <a:pt x="4197775" y="5873636"/>
                  </a:lnTo>
                  <a:lnTo>
                    <a:pt x="4169381" y="5911992"/>
                  </a:lnTo>
                  <a:lnTo>
                    <a:pt x="4137112" y="5947623"/>
                  </a:lnTo>
                  <a:lnTo>
                    <a:pt x="4101481" y="5979893"/>
                  </a:lnTo>
                  <a:lnTo>
                    <a:pt x="4063125" y="6008287"/>
                  </a:lnTo>
                  <a:lnTo>
                    <a:pt x="4022364" y="6032676"/>
                  </a:lnTo>
                  <a:lnTo>
                    <a:pt x="3979515" y="6052926"/>
                  </a:lnTo>
                  <a:lnTo>
                    <a:pt x="3934897" y="6068905"/>
                  </a:lnTo>
                  <a:lnTo>
                    <a:pt x="3888829" y="6080483"/>
                  </a:lnTo>
                  <a:lnTo>
                    <a:pt x="3860167" y="608476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6075" y="6591806"/>
              <a:ext cx="3923029" cy="1771650"/>
            </a:xfrm>
            <a:custGeom>
              <a:avLst/>
              <a:gdLst/>
              <a:ahLst/>
              <a:cxnLst/>
              <a:rect l="l" t="t" r="r" b="b"/>
              <a:pathLst>
                <a:path w="3923030" h="1771650">
                  <a:moveTo>
                    <a:pt x="3437907" y="1771142"/>
                  </a:moveTo>
                  <a:lnTo>
                    <a:pt x="485775" y="1771142"/>
                  </a:lnTo>
                  <a:lnTo>
                    <a:pt x="437762" y="1768766"/>
                  </a:lnTo>
                  <a:lnTo>
                    <a:pt x="390562" y="1761722"/>
                  </a:lnTo>
                  <a:lnTo>
                    <a:pt x="344494" y="1750145"/>
                  </a:lnTo>
                  <a:lnTo>
                    <a:pt x="299877" y="1734165"/>
                  </a:lnTo>
                  <a:lnTo>
                    <a:pt x="257028" y="1713915"/>
                  </a:lnTo>
                  <a:lnTo>
                    <a:pt x="216267" y="1689526"/>
                  </a:lnTo>
                  <a:lnTo>
                    <a:pt x="177911" y="1661132"/>
                  </a:lnTo>
                  <a:lnTo>
                    <a:pt x="142280" y="1628862"/>
                  </a:lnTo>
                  <a:lnTo>
                    <a:pt x="110011" y="1593231"/>
                  </a:lnTo>
                  <a:lnTo>
                    <a:pt x="81616" y="1554876"/>
                  </a:lnTo>
                  <a:lnTo>
                    <a:pt x="57227" y="1514114"/>
                  </a:lnTo>
                  <a:lnTo>
                    <a:pt x="36977" y="1471265"/>
                  </a:lnTo>
                  <a:lnTo>
                    <a:pt x="20997" y="1426648"/>
                  </a:lnTo>
                  <a:lnTo>
                    <a:pt x="9420" y="1380580"/>
                  </a:lnTo>
                  <a:lnTo>
                    <a:pt x="2377" y="1333380"/>
                  </a:lnTo>
                  <a:lnTo>
                    <a:pt x="0" y="1285368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1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7" y="81616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3437907" y="0"/>
                  </a:lnTo>
                  <a:lnTo>
                    <a:pt x="3485919" y="2377"/>
                  </a:lnTo>
                  <a:lnTo>
                    <a:pt x="3533119" y="9420"/>
                  </a:lnTo>
                  <a:lnTo>
                    <a:pt x="3579186" y="20997"/>
                  </a:lnTo>
                  <a:lnTo>
                    <a:pt x="3623804" y="36977"/>
                  </a:lnTo>
                  <a:lnTo>
                    <a:pt x="3666653" y="57227"/>
                  </a:lnTo>
                  <a:lnTo>
                    <a:pt x="3707414" y="81616"/>
                  </a:lnTo>
                  <a:lnTo>
                    <a:pt x="3745770" y="110010"/>
                  </a:lnTo>
                  <a:lnTo>
                    <a:pt x="3781401" y="142280"/>
                  </a:lnTo>
                  <a:lnTo>
                    <a:pt x="3813670" y="177911"/>
                  </a:lnTo>
                  <a:lnTo>
                    <a:pt x="3842065" y="216266"/>
                  </a:lnTo>
                  <a:lnTo>
                    <a:pt x="3866454" y="257028"/>
                  </a:lnTo>
                  <a:lnTo>
                    <a:pt x="3886704" y="299876"/>
                  </a:lnTo>
                  <a:lnTo>
                    <a:pt x="3902684" y="344494"/>
                  </a:lnTo>
                  <a:lnTo>
                    <a:pt x="3914261" y="390562"/>
                  </a:lnTo>
                  <a:lnTo>
                    <a:pt x="3921305" y="437762"/>
                  </a:lnTo>
                  <a:lnTo>
                    <a:pt x="3922804" y="468043"/>
                  </a:lnTo>
                  <a:lnTo>
                    <a:pt x="3922804" y="1303100"/>
                  </a:lnTo>
                  <a:lnTo>
                    <a:pt x="3914261" y="1380580"/>
                  </a:lnTo>
                  <a:lnTo>
                    <a:pt x="3902684" y="1426648"/>
                  </a:lnTo>
                  <a:lnTo>
                    <a:pt x="3886704" y="1471265"/>
                  </a:lnTo>
                  <a:lnTo>
                    <a:pt x="3866454" y="1514114"/>
                  </a:lnTo>
                  <a:lnTo>
                    <a:pt x="3842065" y="1554876"/>
                  </a:lnTo>
                  <a:lnTo>
                    <a:pt x="3813670" y="1593231"/>
                  </a:lnTo>
                  <a:lnTo>
                    <a:pt x="3781401" y="1628862"/>
                  </a:lnTo>
                  <a:lnTo>
                    <a:pt x="3745770" y="1661132"/>
                  </a:lnTo>
                  <a:lnTo>
                    <a:pt x="3707414" y="1689526"/>
                  </a:lnTo>
                  <a:lnTo>
                    <a:pt x="3666653" y="1713915"/>
                  </a:lnTo>
                  <a:lnTo>
                    <a:pt x="3623804" y="1734165"/>
                  </a:lnTo>
                  <a:lnTo>
                    <a:pt x="3579186" y="1750145"/>
                  </a:lnTo>
                  <a:lnTo>
                    <a:pt x="3533119" y="1761722"/>
                  </a:lnTo>
                  <a:lnTo>
                    <a:pt x="3485919" y="1768766"/>
                  </a:lnTo>
                  <a:lnTo>
                    <a:pt x="3437907" y="17711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86168" y="7239855"/>
            <a:ext cx="2143760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sz="2650" spc="75" dirty="0">
                <a:latin typeface="Trebuchet MS"/>
                <a:cs typeface="Trebuchet MS"/>
              </a:rPr>
              <a:t>1Тб</a:t>
            </a:r>
            <a:endParaRPr sz="26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2370" y="837551"/>
            <a:ext cx="754570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Бизнес</a:t>
            </a:r>
            <a:r>
              <a:rPr spc="-434" dirty="0"/>
              <a:t> </a:t>
            </a:r>
            <a:r>
              <a:rPr spc="-100" dirty="0"/>
              <a:t>Модель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0771" y="2316588"/>
            <a:ext cx="8780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latin typeface="Trebuchet MS"/>
                <a:cs typeface="Trebuchet MS"/>
              </a:rPr>
              <a:t>Подписка,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85" dirty="0">
                <a:latin typeface="Trebuchet MS"/>
                <a:cs typeface="Trebuchet MS"/>
              </a:rPr>
              <a:t>Контекстная</a:t>
            </a:r>
            <a:r>
              <a:rPr sz="3400" spc="-7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реклама,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Реклама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05289" y="4289216"/>
            <a:ext cx="2244090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-160" dirty="0">
                <a:solidFill>
                  <a:srgbClr val="FFFFFF"/>
                </a:solidFill>
                <a:latin typeface="Arial Black"/>
                <a:cs typeface="Arial Black"/>
              </a:rPr>
              <a:t>Докупка</a:t>
            </a:r>
            <a:endParaRPr sz="3400" dirty="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  <a:spcBef>
                <a:spcPts val="3740"/>
              </a:spcBef>
            </a:pPr>
            <a:r>
              <a:rPr lang="ru-RU" sz="5200" spc="-525" dirty="0">
                <a:latin typeface="Arial Black"/>
                <a:cs typeface="Arial Black"/>
              </a:rPr>
              <a:t>2</a:t>
            </a:r>
            <a:r>
              <a:rPr sz="5200" spc="-525" dirty="0">
                <a:latin typeface="Arial Black"/>
                <a:cs typeface="Arial Black"/>
              </a:rPr>
              <a:t>49</a:t>
            </a:r>
            <a:r>
              <a:rPr sz="5200" spc="-380" dirty="0">
                <a:latin typeface="Arial Black"/>
                <a:cs typeface="Arial Black"/>
              </a:rPr>
              <a:t> </a:t>
            </a:r>
            <a:r>
              <a:rPr sz="5200" spc="-555" dirty="0">
                <a:latin typeface="Arial Black"/>
                <a:cs typeface="Arial Black"/>
              </a:rPr>
              <a:t>₽</a:t>
            </a:r>
            <a:endParaRPr sz="5200" dirty="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90385" y="3432251"/>
            <a:ext cx="4279900" cy="6085205"/>
            <a:chOff x="3390385" y="3432251"/>
            <a:chExt cx="4279900" cy="6085205"/>
          </a:xfrm>
        </p:grpSpPr>
        <p:sp>
          <p:nvSpPr>
            <p:cNvPr id="11" name="object 11"/>
            <p:cNvSpPr/>
            <p:nvPr/>
          </p:nvSpPr>
          <p:spPr>
            <a:xfrm>
              <a:off x="3390385" y="3432251"/>
              <a:ext cx="4279900" cy="6085205"/>
            </a:xfrm>
            <a:custGeom>
              <a:avLst/>
              <a:gdLst/>
              <a:ahLst/>
              <a:cxnLst/>
              <a:rect l="l" t="t" r="r" b="b"/>
              <a:pathLst>
                <a:path w="4279900" h="6085205">
                  <a:moveTo>
                    <a:pt x="3860167" y="6084760"/>
                  </a:moveTo>
                  <a:lnTo>
                    <a:pt x="419224" y="6084760"/>
                  </a:lnTo>
                  <a:lnTo>
                    <a:pt x="390562" y="6080483"/>
                  </a:lnTo>
                  <a:lnTo>
                    <a:pt x="344494" y="6068905"/>
                  </a:lnTo>
                  <a:lnTo>
                    <a:pt x="299876" y="6052926"/>
                  </a:lnTo>
                  <a:lnTo>
                    <a:pt x="257028" y="6032676"/>
                  </a:lnTo>
                  <a:lnTo>
                    <a:pt x="216266" y="6008287"/>
                  </a:lnTo>
                  <a:lnTo>
                    <a:pt x="177911" y="5979893"/>
                  </a:lnTo>
                  <a:lnTo>
                    <a:pt x="142280" y="5947623"/>
                  </a:lnTo>
                  <a:lnTo>
                    <a:pt x="110010" y="5911992"/>
                  </a:lnTo>
                  <a:lnTo>
                    <a:pt x="81615" y="5873636"/>
                  </a:lnTo>
                  <a:lnTo>
                    <a:pt x="57227" y="5832875"/>
                  </a:lnTo>
                  <a:lnTo>
                    <a:pt x="36977" y="5790026"/>
                  </a:lnTo>
                  <a:lnTo>
                    <a:pt x="20997" y="5745408"/>
                  </a:lnTo>
                  <a:lnTo>
                    <a:pt x="9420" y="5699341"/>
                  </a:lnTo>
                  <a:lnTo>
                    <a:pt x="2377" y="5652141"/>
                  </a:lnTo>
                  <a:lnTo>
                    <a:pt x="0" y="5604128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3793616" y="0"/>
                  </a:lnTo>
                  <a:lnTo>
                    <a:pt x="3841629" y="2377"/>
                  </a:lnTo>
                  <a:lnTo>
                    <a:pt x="3888829" y="9420"/>
                  </a:lnTo>
                  <a:lnTo>
                    <a:pt x="3934897" y="20997"/>
                  </a:lnTo>
                  <a:lnTo>
                    <a:pt x="3979514" y="36977"/>
                  </a:lnTo>
                  <a:lnTo>
                    <a:pt x="4022363" y="57227"/>
                  </a:lnTo>
                  <a:lnTo>
                    <a:pt x="4063124" y="81615"/>
                  </a:lnTo>
                  <a:lnTo>
                    <a:pt x="4101480" y="110010"/>
                  </a:lnTo>
                  <a:lnTo>
                    <a:pt x="4137111" y="142280"/>
                  </a:lnTo>
                  <a:lnTo>
                    <a:pt x="4169380" y="177911"/>
                  </a:lnTo>
                  <a:lnTo>
                    <a:pt x="4197775" y="216266"/>
                  </a:lnTo>
                  <a:lnTo>
                    <a:pt x="4222164" y="257028"/>
                  </a:lnTo>
                  <a:lnTo>
                    <a:pt x="4242414" y="299876"/>
                  </a:lnTo>
                  <a:lnTo>
                    <a:pt x="4258394" y="344494"/>
                  </a:lnTo>
                  <a:lnTo>
                    <a:pt x="4269971" y="390562"/>
                  </a:lnTo>
                  <a:lnTo>
                    <a:pt x="4277014" y="437762"/>
                  </a:lnTo>
                  <a:lnTo>
                    <a:pt x="4279391" y="485775"/>
                  </a:lnTo>
                  <a:lnTo>
                    <a:pt x="4279391" y="5604128"/>
                  </a:lnTo>
                  <a:lnTo>
                    <a:pt x="4277014" y="5652141"/>
                  </a:lnTo>
                  <a:lnTo>
                    <a:pt x="4269971" y="5699341"/>
                  </a:lnTo>
                  <a:lnTo>
                    <a:pt x="4258394" y="5745408"/>
                  </a:lnTo>
                  <a:lnTo>
                    <a:pt x="4242414" y="5790026"/>
                  </a:lnTo>
                  <a:lnTo>
                    <a:pt x="4222164" y="5832875"/>
                  </a:lnTo>
                  <a:lnTo>
                    <a:pt x="4197775" y="5873636"/>
                  </a:lnTo>
                  <a:lnTo>
                    <a:pt x="4169380" y="5911992"/>
                  </a:lnTo>
                  <a:lnTo>
                    <a:pt x="4137111" y="5947623"/>
                  </a:lnTo>
                  <a:lnTo>
                    <a:pt x="4101480" y="5979893"/>
                  </a:lnTo>
                  <a:lnTo>
                    <a:pt x="4063124" y="6008287"/>
                  </a:lnTo>
                  <a:lnTo>
                    <a:pt x="4022363" y="6032676"/>
                  </a:lnTo>
                  <a:lnTo>
                    <a:pt x="3979514" y="6052926"/>
                  </a:lnTo>
                  <a:lnTo>
                    <a:pt x="3934897" y="6068905"/>
                  </a:lnTo>
                  <a:lnTo>
                    <a:pt x="3888829" y="6080483"/>
                  </a:lnTo>
                  <a:lnTo>
                    <a:pt x="3860167" y="6084760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8241" y="6591806"/>
              <a:ext cx="3923029" cy="1771650"/>
            </a:xfrm>
            <a:custGeom>
              <a:avLst/>
              <a:gdLst/>
              <a:ahLst/>
              <a:cxnLst/>
              <a:rect l="l" t="t" r="r" b="b"/>
              <a:pathLst>
                <a:path w="3923029" h="1771650">
                  <a:moveTo>
                    <a:pt x="3437906" y="1771142"/>
                  </a:moveTo>
                  <a:lnTo>
                    <a:pt x="485775" y="1771142"/>
                  </a:lnTo>
                  <a:lnTo>
                    <a:pt x="437762" y="1768766"/>
                  </a:lnTo>
                  <a:lnTo>
                    <a:pt x="390562" y="1761722"/>
                  </a:lnTo>
                  <a:lnTo>
                    <a:pt x="344494" y="1750145"/>
                  </a:lnTo>
                  <a:lnTo>
                    <a:pt x="299876" y="1734165"/>
                  </a:lnTo>
                  <a:lnTo>
                    <a:pt x="257028" y="1713915"/>
                  </a:lnTo>
                  <a:lnTo>
                    <a:pt x="216266" y="1689526"/>
                  </a:lnTo>
                  <a:lnTo>
                    <a:pt x="177911" y="1661132"/>
                  </a:lnTo>
                  <a:lnTo>
                    <a:pt x="142280" y="1628862"/>
                  </a:lnTo>
                  <a:lnTo>
                    <a:pt x="110010" y="1593231"/>
                  </a:lnTo>
                  <a:lnTo>
                    <a:pt x="81615" y="1554876"/>
                  </a:lnTo>
                  <a:lnTo>
                    <a:pt x="57227" y="1514114"/>
                  </a:lnTo>
                  <a:lnTo>
                    <a:pt x="36977" y="1471265"/>
                  </a:lnTo>
                  <a:lnTo>
                    <a:pt x="20997" y="1426648"/>
                  </a:lnTo>
                  <a:lnTo>
                    <a:pt x="9420" y="1380580"/>
                  </a:lnTo>
                  <a:lnTo>
                    <a:pt x="2377" y="1333380"/>
                  </a:lnTo>
                  <a:lnTo>
                    <a:pt x="0" y="1285368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3437906" y="0"/>
                  </a:lnTo>
                  <a:lnTo>
                    <a:pt x="3485919" y="2377"/>
                  </a:lnTo>
                  <a:lnTo>
                    <a:pt x="3533119" y="9420"/>
                  </a:lnTo>
                  <a:lnTo>
                    <a:pt x="3579187" y="20997"/>
                  </a:lnTo>
                  <a:lnTo>
                    <a:pt x="3623804" y="36977"/>
                  </a:lnTo>
                  <a:lnTo>
                    <a:pt x="3666653" y="57227"/>
                  </a:lnTo>
                  <a:lnTo>
                    <a:pt x="3707414" y="81616"/>
                  </a:lnTo>
                  <a:lnTo>
                    <a:pt x="3745770" y="110010"/>
                  </a:lnTo>
                  <a:lnTo>
                    <a:pt x="3781401" y="142280"/>
                  </a:lnTo>
                  <a:lnTo>
                    <a:pt x="3813670" y="177911"/>
                  </a:lnTo>
                  <a:lnTo>
                    <a:pt x="3842065" y="216266"/>
                  </a:lnTo>
                  <a:lnTo>
                    <a:pt x="3866453" y="257028"/>
                  </a:lnTo>
                  <a:lnTo>
                    <a:pt x="3886704" y="299876"/>
                  </a:lnTo>
                  <a:lnTo>
                    <a:pt x="3902683" y="344494"/>
                  </a:lnTo>
                  <a:lnTo>
                    <a:pt x="3914261" y="390562"/>
                  </a:lnTo>
                  <a:lnTo>
                    <a:pt x="3921304" y="437762"/>
                  </a:lnTo>
                  <a:lnTo>
                    <a:pt x="3922804" y="468054"/>
                  </a:lnTo>
                  <a:lnTo>
                    <a:pt x="3922804" y="1303088"/>
                  </a:lnTo>
                  <a:lnTo>
                    <a:pt x="3914261" y="1380580"/>
                  </a:lnTo>
                  <a:lnTo>
                    <a:pt x="3902683" y="1426648"/>
                  </a:lnTo>
                  <a:lnTo>
                    <a:pt x="3886704" y="1471265"/>
                  </a:lnTo>
                  <a:lnTo>
                    <a:pt x="3866453" y="1514114"/>
                  </a:lnTo>
                  <a:lnTo>
                    <a:pt x="3842065" y="1554876"/>
                  </a:lnTo>
                  <a:lnTo>
                    <a:pt x="3813670" y="1593231"/>
                  </a:lnTo>
                  <a:lnTo>
                    <a:pt x="3781401" y="1628862"/>
                  </a:lnTo>
                  <a:lnTo>
                    <a:pt x="3745770" y="1661132"/>
                  </a:lnTo>
                  <a:lnTo>
                    <a:pt x="3707414" y="1689526"/>
                  </a:lnTo>
                  <a:lnTo>
                    <a:pt x="3666653" y="1713915"/>
                  </a:lnTo>
                  <a:lnTo>
                    <a:pt x="3623804" y="1734165"/>
                  </a:lnTo>
                  <a:lnTo>
                    <a:pt x="3579187" y="1750145"/>
                  </a:lnTo>
                  <a:lnTo>
                    <a:pt x="3533119" y="1761722"/>
                  </a:lnTo>
                  <a:lnTo>
                    <a:pt x="3485919" y="1768766"/>
                  </a:lnTo>
                  <a:lnTo>
                    <a:pt x="3437906" y="17711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76315" y="7239855"/>
            <a:ext cx="2734085" cy="4231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dirty="0">
                <a:latin typeface="Trebuchet MS"/>
                <a:cs typeface="Trebuchet MS"/>
              </a:rPr>
              <a:t>“Rewarded</a:t>
            </a:r>
            <a:r>
              <a:rPr sz="2650" spc="16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ads</a:t>
            </a:r>
            <a:r>
              <a:rPr lang="ru-RU" sz="2650" spc="-20" dirty="0">
                <a:latin typeface="Trebuchet MS"/>
                <a:cs typeface="Trebuchet MS"/>
              </a:rPr>
              <a:t>?</a:t>
            </a:r>
            <a:r>
              <a:rPr sz="2650" spc="-20" dirty="0">
                <a:latin typeface="Trebuchet MS"/>
                <a:cs typeface="Trebuchet MS"/>
              </a:rPr>
              <a:t>”</a:t>
            </a:r>
            <a:endParaRPr sz="26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8240" y="3907225"/>
            <a:ext cx="3746959" cy="2206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204" dirty="0" err="1">
                <a:solidFill>
                  <a:srgbClr val="FFFFFF"/>
                </a:solidFill>
                <a:latin typeface="Arial Black"/>
                <a:cs typeface="Arial Black"/>
              </a:rPr>
              <a:t>Бесплатный</a:t>
            </a:r>
            <a:r>
              <a:rPr sz="34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0" dirty="0" err="1">
                <a:solidFill>
                  <a:srgbClr val="FFFFFF"/>
                </a:solidFill>
                <a:latin typeface="Arial Black"/>
                <a:cs typeface="Arial Black"/>
              </a:rPr>
              <a:t>тариф</a:t>
            </a:r>
            <a:r>
              <a:rPr lang="ru-RU" sz="3400" spc="-10" dirty="0">
                <a:solidFill>
                  <a:srgbClr val="FFFFFF"/>
                </a:solidFill>
                <a:latin typeface="Arial Black"/>
                <a:cs typeface="Arial Black"/>
              </a:rPr>
              <a:t> – 10 Гб</a:t>
            </a:r>
            <a:endParaRPr sz="3400" dirty="0">
              <a:latin typeface="Arial Black"/>
              <a:cs typeface="Arial Black"/>
            </a:endParaRPr>
          </a:p>
          <a:p>
            <a:pPr marR="51435" algn="ctr">
              <a:lnSpc>
                <a:spcPct val="100000"/>
              </a:lnSpc>
              <a:spcBef>
                <a:spcPts val="1375"/>
              </a:spcBef>
            </a:pPr>
            <a:r>
              <a:rPr sz="5200" spc="-520" dirty="0">
                <a:latin typeface="Arial Black"/>
                <a:cs typeface="Arial Black"/>
              </a:rPr>
              <a:t>0</a:t>
            </a:r>
            <a:r>
              <a:rPr sz="5200" spc="-385" dirty="0">
                <a:latin typeface="Arial Black"/>
                <a:cs typeface="Arial Black"/>
              </a:rPr>
              <a:t> </a:t>
            </a:r>
            <a:r>
              <a:rPr sz="5200" spc="-555" dirty="0">
                <a:latin typeface="Arial Black"/>
                <a:cs typeface="Arial Black"/>
              </a:rPr>
              <a:t>₽</a:t>
            </a:r>
            <a:endParaRPr sz="5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>
              <a:lnSpc>
                <a:spcPts val="9220"/>
              </a:lnSpc>
              <a:spcBef>
                <a:spcPts val="1085"/>
              </a:spcBef>
            </a:pPr>
            <a:r>
              <a:rPr sz="8400" spc="-175" dirty="0"/>
              <a:t>Маркетинг</a:t>
            </a:r>
            <a:r>
              <a:rPr sz="8400" spc="-490" dirty="0"/>
              <a:t> </a:t>
            </a:r>
            <a:r>
              <a:rPr sz="8400" spc="-50" dirty="0"/>
              <a:t>и </a:t>
            </a:r>
            <a:r>
              <a:rPr sz="8400" spc="-225" dirty="0"/>
              <a:t>продвижение</a:t>
            </a:r>
            <a:endParaRPr sz="8400"/>
          </a:p>
        </p:txBody>
      </p:sp>
      <p:grpSp>
        <p:nvGrpSpPr>
          <p:cNvPr id="3" name="object 3"/>
          <p:cNvGrpSpPr/>
          <p:nvPr/>
        </p:nvGrpSpPr>
        <p:grpSpPr>
          <a:xfrm>
            <a:off x="14041600" y="0"/>
            <a:ext cx="4248150" cy="2676525"/>
            <a:chOff x="14041600" y="0"/>
            <a:chExt cx="4248150" cy="2676525"/>
          </a:xfrm>
        </p:grpSpPr>
        <p:sp>
          <p:nvSpPr>
            <p:cNvPr id="4" name="object 4"/>
            <p:cNvSpPr/>
            <p:nvPr/>
          </p:nvSpPr>
          <p:spPr>
            <a:xfrm>
              <a:off x="15393864" y="0"/>
              <a:ext cx="2895600" cy="2676525"/>
            </a:xfrm>
            <a:custGeom>
              <a:avLst/>
              <a:gdLst/>
              <a:ahLst/>
              <a:cxnLst/>
              <a:rect l="l" t="t" r="r" b="b"/>
              <a:pathLst>
                <a:path w="2895600" h="2676525">
                  <a:moveTo>
                    <a:pt x="2895599" y="2676524"/>
                  </a:moveTo>
                  <a:lnTo>
                    <a:pt x="0" y="2676524"/>
                  </a:lnTo>
                  <a:lnTo>
                    <a:pt x="0" y="0"/>
                  </a:lnTo>
                  <a:lnTo>
                    <a:pt x="2895599" y="0"/>
                  </a:lnTo>
                  <a:lnTo>
                    <a:pt x="2895599" y="2676524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40932" y="372694"/>
              <a:ext cx="779145" cy="779145"/>
            </a:xfrm>
            <a:custGeom>
              <a:avLst/>
              <a:gdLst/>
              <a:ahLst/>
              <a:cxnLst/>
              <a:rect l="l" t="t" r="r" b="b"/>
              <a:pathLst>
                <a:path w="779144" h="779144">
                  <a:moveTo>
                    <a:pt x="389267" y="778533"/>
                  </a:moveTo>
                  <a:lnTo>
                    <a:pt x="340438" y="775501"/>
                  </a:lnTo>
                  <a:lnTo>
                    <a:pt x="293419" y="766645"/>
                  </a:lnTo>
                  <a:lnTo>
                    <a:pt x="248575" y="752331"/>
                  </a:lnTo>
                  <a:lnTo>
                    <a:pt x="206270" y="732925"/>
                  </a:lnTo>
                  <a:lnTo>
                    <a:pt x="166870" y="708790"/>
                  </a:lnTo>
                  <a:lnTo>
                    <a:pt x="130739" y="680291"/>
                  </a:lnTo>
                  <a:lnTo>
                    <a:pt x="98242" y="647794"/>
                  </a:lnTo>
                  <a:lnTo>
                    <a:pt x="69743" y="611663"/>
                  </a:lnTo>
                  <a:lnTo>
                    <a:pt x="45608" y="572263"/>
                  </a:lnTo>
                  <a:lnTo>
                    <a:pt x="26202" y="529958"/>
                  </a:lnTo>
                  <a:lnTo>
                    <a:pt x="11888" y="485114"/>
                  </a:lnTo>
                  <a:lnTo>
                    <a:pt x="3032" y="438095"/>
                  </a:lnTo>
                  <a:lnTo>
                    <a:pt x="0" y="389266"/>
                  </a:lnTo>
                  <a:lnTo>
                    <a:pt x="3032" y="340438"/>
                  </a:lnTo>
                  <a:lnTo>
                    <a:pt x="11888" y="293419"/>
                  </a:lnTo>
                  <a:lnTo>
                    <a:pt x="26202" y="248575"/>
                  </a:lnTo>
                  <a:lnTo>
                    <a:pt x="45608" y="206270"/>
                  </a:lnTo>
                  <a:lnTo>
                    <a:pt x="69743" y="166870"/>
                  </a:lnTo>
                  <a:lnTo>
                    <a:pt x="98242" y="130739"/>
                  </a:lnTo>
                  <a:lnTo>
                    <a:pt x="130739" y="98242"/>
                  </a:lnTo>
                  <a:lnTo>
                    <a:pt x="166870" y="69743"/>
                  </a:lnTo>
                  <a:lnTo>
                    <a:pt x="206270" y="45608"/>
                  </a:lnTo>
                  <a:lnTo>
                    <a:pt x="248575" y="26202"/>
                  </a:lnTo>
                  <a:lnTo>
                    <a:pt x="293419" y="11888"/>
                  </a:lnTo>
                  <a:lnTo>
                    <a:pt x="340438" y="3032"/>
                  </a:lnTo>
                  <a:lnTo>
                    <a:pt x="389267" y="0"/>
                  </a:lnTo>
                  <a:lnTo>
                    <a:pt x="438096" y="3032"/>
                  </a:lnTo>
                  <a:lnTo>
                    <a:pt x="485114" y="11888"/>
                  </a:lnTo>
                  <a:lnTo>
                    <a:pt x="529958" y="26202"/>
                  </a:lnTo>
                  <a:lnTo>
                    <a:pt x="572263" y="45608"/>
                  </a:lnTo>
                  <a:lnTo>
                    <a:pt x="611663" y="69743"/>
                  </a:lnTo>
                  <a:lnTo>
                    <a:pt x="647794" y="98242"/>
                  </a:lnTo>
                  <a:lnTo>
                    <a:pt x="680291" y="130739"/>
                  </a:lnTo>
                  <a:lnTo>
                    <a:pt x="708789" y="166870"/>
                  </a:lnTo>
                  <a:lnTo>
                    <a:pt x="732924" y="206270"/>
                  </a:lnTo>
                  <a:lnTo>
                    <a:pt x="752331" y="248575"/>
                  </a:lnTo>
                  <a:lnTo>
                    <a:pt x="766644" y="293419"/>
                  </a:lnTo>
                  <a:lnTo>
                    <a:pt x="775500" y="340438"/>
                  </a:lnTo>
                  <a:lnTo>
                    <a:pt x="778533" y="389266"/>
                  </a:lnTo>
                  <a:lnTo>
                    <a:pt x="775500" y="438095"/>
                  </a:lnTo>
                  <a:lnTo>
                    <a:pt x="766644" y="485114"/>
                  </a:lnTo>
                  <a:lnTo>
                    <a:pt x="752331" y="529958"/>
                  </a:lnTo>
                  <a:lnTo>
                    <a:pt x="732924" y="572263"/>
                  </a:lnTo>
                  <a:lnTo>
                    <a:pt x="708789" y="611663"/>
                  </a:lnTo>
                  <a:lnTo>
                    <a:pt x="680291" y="647794"/>
                  </a:lnTo>
                  <a:lnTo>
                    <a:pt x="647794" y="680291"/>
                  </a:lnTo>
                  <a:lnTo>
                    <a:pt x="611663" y="708790"/>
                  </a:lnTo>
                  <a:lnTo>
                    <a:pt x="572263" y="732925"/>
                  </a:lnTo>
                  <a:lnTo>
                    <a:pt x="529958" y="752331"/>
                  </a:lnTo>
                  <a:lnTo>
                    <a:pt x="485114" y="766645"/>
                  </a:lnTo>
                  <a:lnTo>
                    <a:pt x="438096" y="775501"/>
                  </a:lnTo>
                  <a:lnTo>
                    <a:pt x="389267" y="778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41600" y="0"/>
              <a:ext cx="1352550" cy="1333500"/>
            </a:xfrm>
            <a:custGeom>
              <a:avLst/>
              <a:gdLst/>
              <a:ahLst/>
              <a:cxnLst/>
              <a:rect l="l" t="t" r="r" b="b"/>
              <a:pathLst>
                <a:path w="1352550" h="1333500">
                  <a:moveTo>
                    <a:pt x="135254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1352549" y="0"/>
                  </a:lnTo>
                  <a:lnTo>
                    <a:pt x="1352549" y="133349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41603" y="1321923"/>
              <a:ext cx="1352550" cy="1352550"/>
            </a:xfrm>
            <a:custGeom>
              <a:avLst/>
              <a:gdLst/>
              <a:ahLst/>
              <a:cxnLst/>
              <a:rect l="l" t="t" r="r" b="b"/>
              <a:pathLst>
                <a:path w="1352550" h="1352550">
                  <a:moveTo>
                    <a:pt x="0" y="1352252"/>
                  </a:moveTo>
                  <a:lnTo>
                    <a:pt x="0" y="0"/>
                  </a:lnTo>
                  <a:lnTo>
                    <a:pt x="48500" y="853"/>
                  </a:lnTo>
                  <a:lnTo>
                    <a:pt x="96571" y="3395"/>
                  </a:lnTo>
                  <a:lnTo>
                    <a:pt x="144184" y="7597"/>
                  </a:lnTo>
                  <a:lnTo>
                    <a:pt x="191311" y="13429"/>
                  </a:lnTo>
                  <a:lnTo>
                    <a:pt x="237921" y="20864"/>
                  </a:lnTo>
                  <a:lnTo>
                    <a:pt x="283988" y="29872"/>
                  </a:lnTo>
                  <a:lnTo>
                    <a:pt x="329483" y="40425"/>
                  </a:lnTo>
                  <a:lnTo>
                    <a:pt x="374376" y="52495"/>
                  </a:lnTo>
                  <a:lnTo>
                    <a:pt x="418639" y="66053"/>
                  </a:lnTo>
                  <a:lnTo>
                    <a:pt x="462244" y="81070"/>
                  </a:lnTo>
                  <a:lnTo>
                    <a:pt x="505162" y="97517"/>
                  </a:lnTo>
                  <a:lnTo>
                    <a:pt x="547364" y="115367"/>
                  </a:lnTo>
                  <a:lnTo>
                    <a:pt x="588822" y="134590"/>
                  </a:lnTo>
                  <a:lnTo>
                    <a:pt x="629508" y="155158"/>
                  </a:lnTo>
                  <a:lnTo>
                    <a:pt x="669392" y="177042"/>
                  </a:lnTo>
                  <a:lnTo>
                    <a:pt x="708446" y="200214"/>
                  </a:lnTo>
                  <a:lnTo>
                    <a:pt x="746641" y="224645"/>
                  </a:lnTo>
                  <a:lnTo>
                    <a:pt x="783949" y="250306"/>
                  </a:lnTo>
                  <a:lnTo>
                    <a:pt x="820342" y="277169"/>
                  </a:lnTo>
                  <a:lnTo>
                    <a:pt x="855790" y="305205"/>
                  </a:lnTo>
                  <a:lnTo>
                    <a:pt x="890264" y="334386"/>
                  </a:lnTo>
                  <a:lnTo>
                    <a:pt x="923738" y="364683"/>
                  </a:lnTo>
                  <a:lnTo>
                    <a:pt x="956181" y="396067"/>
                  </a:lnTo>
                  <a:lnTo>
                    <a:pt x="987565" y="428511"/>
                  </a:lnTo>
                  <a:lnTo>
                    <a:pt x="1017862" y="461984"/>
                  </a:lnTo>
                  <a:lnTo>
                    <a:pt x="1047043" y="496459"/>
                  </a:lnTo>
                  <a:lnTo>
                    <a:pt x="1075079" y="531907"/>
                  </a:lnTo>
                  <a:lnTo>
                    <a:pt x="1101942" y="568300"/>
                  </a:lnTo>
                  <a:lnTo>
                    <a:pt x="1127603" y="605608"/>
                  </a:lnTo>
                  <a:lnTo>
                    <a:pt x="1152034" y="643803"/>
                  </a:lnTo>
                  <a:lnTo>
                    <a:pt x="1175205" y="682857"/>
                  </a:lnTo>
                  <a:lnTo>
                    <a:pt x="1197089" y="722742"/>
                  </a:lnTo>
                  <a:lnTo>
                    <a:pt x="1217657" y="763427"/>
                  </a:lnTo>
                  <a:lnTo>
                    <a:pt x="1236880" y="804885"/>
                  </a:lnTo>
                  <a:lnTo>
                    <a:pt x="1254729" y="847088"/>
                  </a:lnTo>
                  <a:lnTo>
                    <a:pt x="1271176" y="890006"/>
                  </a:lnTo>
                  <a:lnTo>
                    <a:pt x="1286193" y="933611"/>
                  </a:lnTo>
                  <a:lnTo>
                    <a:pt x="1299750" y="977874"/>
                  </a:lnTo>
                  <a:lnTo>
                    <a:pt x="1311820" y="1022768"/>
                  </a:lnTo>
                  <a:lnTo>
                    <a:pt x="1322373" y="1068262"/>
                  </a:lnTo>
                  <a:lnTo>
                    <a:pt x="1331381" y="1114329"/>
                  </a:lnTo>
                  <a:lnTo>
                    <a:pt x="1338815" y="1160940"/>
                  </a:lnTo>
                  <a:lnTo>
                    <a:pt x="1344647" y="1208066"/>
                  </a:lnTo>
                  <a:lnTo>
                    <a:pt x="1348848" y="1255680"/>
                  </a:lnTo>
                  <a:lnTo>
                    <a:pt x="1351390" y="1303751"/>
                  </a:lnTo>
                  <a:lnTo>
                    <a:pt x="1352244" y="1352252"/>
                  </a:lnTo>
                  <a:lnTo>
                    <a:pt x="0" y="1352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45058" y="4500979"/>
            <a:ext cx="13493750" cy="301941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17195" indent="-40449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17195" algn="l"/>
              </a:tabLst>
            </a:pPr>
            <a:r>
              <a:rPr sz="3400" spc="175" dirty="0">
                <a:latin typeface="Trebuchet MS"/>
                <a:cs typeface="Trebuchet MS"/>
              </a:rPr>
              <a:t>Социальные</a:t>
            </a:r>
            <a:r>
              <a:rPr sz="3400" spc="-145" dirty="0">
                <a:latin typeface="Trebuchet MS"/>
                <a:cs typeface="Trebuchet MS"/>
              </a:rPr>
              <a:t> </a:t>
            </a:r>
            <a:r>
              <a:rPr sz="3400" spc="-20" dirty="0">
                <a:latin typeface="Trebuchet MS"/>
                <a:cs typeface="Trebuchet MS"/>
              </a:rPr>
              <a:t>сети</a:t>
            </a:r>
            <a:endParaRPr sz="3400" dirty="0">
              <a:latin typeface="Trebuchet MS"/>
              <a:cs typeface="Trebuchet MS"/>
            </a:endParaRPr>
          </a:p>
          <a:p>
            <a:pPr marL="417195" indent="-40449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17195" algn="l"/>
              </a:tabLst>
            </a:pPr>
            <a:r>
              <a:rPr sz="3400" dirty="0" err="1">
                <a:latin typeface="Trebuchet MS"/>
                <a:cs typeface="Trebuchet MS"/>
              </a:rPr>
              <a:t>Яндекс</a:t>
            </a:r>
            <a:r>
              <a:rPr sz="3400" spc="130" dirty="0">
                <a:latin typeface="Trebuchet MS"/>
                <a:cs typeface="Trebuchet MS"/>
              </a:rPr>
              <a:t> </a:t>
            </a:r>
            <a:r>
              <a:rPr sz="3400" spc="50" dirty="0" err="1">
                <a:latin typeface="Trebuchet MS"/>
                <a:cs typeface="Trebuchet MS"/>
              </a:rPr>
              <a:t>Директ</a:t>
            </a:r>
            <a:endParaRPr lang="ru-RU" sz="3400" spc="50" dirty="0">
              <a:latin typeface="Trebuchet MS"/>
              <a:cs typeface="Trebuchet MS"/>
            </a:endParaRPr>
          </a:p>
          <a:p>
            <a:pPr marL="417195" indent="-40449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17195" algn="l"/>
              </a:tabLst>
            </a:pPr>
            <a:r>
              <a:rPr lang="ru-RU" sz="3400" spc="50" dirty="0">
                <a:latin typeface="Trebuchet MS"/>
                <a:cs typeface="Trebuchet MS"/>
              </a:rPr>
              <a:t>Вебмастер</a:t>
            </a:r>
            <a:endParaRPr sz="3400" dirty="0">
              <a:latin typeface="Trebuchet MS"/>
              <a:cs typeface="Trebuchet MS"/>
            </a:endParaRPr>
          </a:p>
          <a:p>
            <a:pPr marL="417195" indent="-40449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17195" algn="l"/>
              </a:tabLst>
            </a:pPr>
            <a:r>
              <a:rPr sz="3400" spc="155" dirty="0">
                <a:latin typeface="Trebuchet MS"/>
                <a:cs typeface="Trebuchet MS"/>
              </a:rPr>
              <a:t>Прямое</a:t>
            </a:r>
            <a:r>
              <a:rPr sz="3400" spc="-140" dirty="0">
                <a:latin typeface="Trebuchet MS"/>
                <a:cs typeface="Trebuchet MS"/>
              </a:rPr>
              <a:t> </a:t>
            </a:r>
            <a:r>
              <a:rPr sz="3400" spc="105" dirty="0">
                <a:latin typeface="Trebuchet MS"/>
                <a:cs typeface="Trebuchet MS"/>
              </a:rPr>
              <a:t>взаимодействие</a:t>
            </a:r>
            <a:r>
              <a:rPr sz="3400" spc="-1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с</a:t>
            </a:r>
            <a:r>
              <a:rPr sz="3400" spc="-135" dirty="0">
                <a:latin typeface="Trebuchet MS"/>
                <a:cs typeface="Trebuchet MS"/>
              </a:rPr>
              <a:t> </a:t>
            </a:r>
            <a:r>
              <a:rPr sz="3400" spc="150" dirty="0" err="1">
                <a:latin typeface="Trebuchet MS"/>
                <a:cs typeface="Trebuchet MS"/>
              </a:rPr>
              <a:t>образовательными</a:t>
            </a:r>
            <a:r>
              <a:rPr sz="3400" spc="-135" dirty="0">
                <a:latin typeface="Trebuchet MS"/>
                <a:cs typeface="Trebuchet MS"/>
              </a:rPr>
              <a:t> </a:t>
            </a:r>
            <a:r>
              <a:rPr sz="3400" spc="100" dirty="0" err="1">
                <a:latin typeface="Trebuchet MS"/>
                <a:cs typeface="Trebuchet MS"/>
              </a:rPr>
              <a:t>учреждениями</a:t>
            </a:r>
            <a:endParaRPr lang="en-US" sz="3400" spc="100" dirty="0">
              <a:latin typeface="Trebuchet MS"/>
              <a:cs typeface="Trebuchet MS"/>
            </a:endParaRPr>
          </a:p>
          <a:p>
            <a:pPr marL="417195" indent="-40449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17195" algn="l"/>
              </a:tabLst>
            </a:pPr>
            <a:r>
              <a:rPr lang="ru-RU" sz="3400" spc="100" dirty="0" err="1">
                <a:latin typeface="Trebuchet MS"/>
                <a:cs typeface="Trebuchet MS"/>
              </a:rPr>
              <a:t>Гос</a:t>
            </a:r>
            <a:r>
              <a:rPr lang="ru-RU" sz="3400" spc="100" dirty="0">
                <a:latin typeface="Trebuchet MS"/>
                <a:cs typeface="Trebuchet MS"/>
              </a:rPr>
              <a:t> структура</a:t>
            </a:r>
            <a:endParaRPr lang="en-US" sz="3400" spc="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39996" y="-96930"/>
            <a:ext cx="13654531" cy="2770437"/>
          </a:xfrm>
          <a:prstGeom prst="rect">
            <a:avLst/>
          </a:prstGeom>
        </p:spPr>
        <p:txBody>
          <a:bodyPr vert="horz" wrap="square" lIns="0" tIns="405062" rIns="0" bIns="0" rtlCol="0">
            <a:spAutoFit/>
          </a:bodyPr>
          <a:lstStyle/>
          <a:p>
            <a:pPr marL="6440805" marR="5080">
              <a:lnSpc>
                <a:spcPts val="9310"/>
              </a:lnSpc>
              <a:spcBef>
                <a:spcPts val="1085"/>
              </a:spcBef>
            </a:pPr>
            <a:r>
              <a:rPr sz="8500" spc="-340" dirty="0"/>
              <a:t>Косвенные </a:t>
            </a:r>
            <a:r>
              <a:rPr sz="8500" spc="-290" dirty="0"/>
              <a:t>конкуренты</a:t>
            </a:r>
            <a:endParaRPr sz="8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2626913"/>
            <a:ext cx="7091045" cy="7660640"/>
            <a:chOff x="0" y="2626913"/>
            <a:chExt cx="7091045" cy="7660640"/>
          </a:xfrm>
        </p:grpSpPr>
        <p:sp>
          <p:nvSpPr>
            <p:cNvPr id="4" name="object 4"/>
            <p:cNvSpPr/>
            <p:nvPr/>
          </p:nvSpPr>
          <p:spPr>
            <a:xfrm>
              <a:off x="3545293" y="5143499"/>
              <a:ext cx="3543300" cy="5143500"/>
            </a:xfrm>
            <a:custGeom>
              <a:avLst/>
              <a:gdLst/>
              <a:ahLst/>
              <a:cxnLst/>
              <a:rect l="l" t="t" r="r" b="b"/>
              <a:pathLst>
                <a:path w="3543300" h="5143500">
                  <a:moveTo>
                    <a:pt x="3543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543299" y="0"/>
                  </a:lnTo>
                  <a:lnTo>
                    <a:pt x="35432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43499"/>
              <a:ext cx="3543300" cy="5143500"/>
            </a:xfrm>
            <a:custGeom>
              <a:avLst/>
              <a:gdLst/>
              <a:ahLst/>
              <a:cxnLst/>
              <a:rect l="l" t="t" r="r" b="b"/>
              <a:pathLst>
                <a:path w="3543300" h="5143500">
                  <a:moveTo>
                    <a:pt x="3543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543299" y="0"/>
                  </a:lnTo>
                  <a:lnTo>
                    <a:pt x="3543299" y="514349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5298" y="6741924"/>
              <a:ext cx="3545840" cy="3545840"/>
            </a:xfrm>
            <a:custGeom>
              <a:avLst/>
              <a:gdLst/>
              <a:ahLst/>
              <a:cxnLst/>
              <a:rect l="l" t="t" r="r" b="b"/>
              <a:pathLst>
                <a:path w="3545840" h="3545840">
                  <a:moveTo>
                    <a:pt x="0" y="1578692"/>
                  </a:moveTo>
                  <a:lnTo>
                    <a:pt x="0" y="0"/>
                  </a:lnTo>
                  <a:lnTo>
                    <a:pt x="48468" y="324"/>
                  </a:lnTo>
                  <a:lnTo>
                    <a:pt x="96780" y="1295"/>
                  </a:lnTo>
                  <a:lnTo>
                    <a:pt x="144933" y="2908"/>
                  </a:lnTo>
                  <a:lnTo>
                    <a:pt x="192921" y="5159"/>
                  </a:lnTo>
                  <a:lnTo>
                    <a:pt x="240740" y="8044"/>
                  </a:lnTo>
                  <a:lnTo>
                    <a:pt x="288387" y="11560"/>
                  </a:lnTo>
                  <a:lnTo>
                    <a:pt x="335858" y="15700"/>
                  </a:lnTo>
                  <a:lnTo>
                    <a:pt x="383147" y="20463"/>
                  </a:lnTo>
                  <a:lnTo>
                    <a:pt x="430252" y="25843"/>
                  </a:lnTo>
                  <a:lnTo>
                    <a:pt x="477168" y="31836"/>
                  </a:lnTo>
                  <a:lnTo>
                    <a:pt x="523890" y="38439"/>
                  </a:lnTo>
                  <a:lnTo>
                    <a:pt x="570416" y="45646"/>
                  </a:lnTo>
                  <a:lnTo>
                    <a:pt x="616739" y="53455"/>
                  </a:lnTo>
                  <a:lnTo>
                    <a:pt x="662858" y="61861"/>
                  </a:lnTo>
                  <a:lnTo>
                    <a:pt x="708767" y="70859"/>
                  </a:lnTo>
                  <a:lnTo>
                    <a:pt x="754462" y="80447"/>
                  </a:lnTo>
                  <a:lnTo>
                    <a:pt x="799939" y="90618"/>
                  </a:lnTo>
                  <a:lnTo>
                    <a:pt x="845194" y="101370"/>
                  </a:lnTo>
                  <a:lnTo>
                    <a:pt x="890223" y="112699"/>
                  </a:lnTo>
                  <a:lnTo>
                    <a:pt x="935022" y="124599"/>
                  </a:lnTo>
                  <a:lnTo>
                    <a:pt x="979587" y="137068"/>
                  </a:lnTo>
                  <a:lnTo>
                    <a:pt x="1023913" y="150101"/>
                  </a:lnTo>
                  <a:lnTo>
                    <a:pt x="1067996" y="163693"/>
                  </a:lnTo>
                  <a:lnTo>
                    <a:pt x="1111833" y="177841"/>
                  </a:lnTo>
                  <a:lnTo>
                    <a:pt x="1155419" y="192541"/>
                  </a:lnTo>
                  <a:lnTo>
                    <a:pt x="1198750" y="207788"/>
                  </a:lnTo>
                  <a:lnTo>
                    <a:pt x="1241822" y="223578"/>
                  </a:lnTo>
                  <a:lnTo>
                    <a:pt x="1284631" y="239908"/>
                  </a:lnTo>
                  <a:lnTo>
                    <a:pt x="1327173" y="256773"/>
                  </a:lnTo>
                  <a:lnTo>
                    <a:pt x="1369443" y="274169"/>
                  </a:lnTo>
                  <a:lnTo>
                    <a:pt x="1411437" y="292091"/>
                  </a:lnTo>
                  <a:lnTo>
                    <a:pt x="1453152" y="310537"/>
                  </a:lnTo>
                  <a:lnTo>
                    <a:pt x="1494583" y="329501"/>
                  </a:lnTo>
                  <a:lnTo>
                    <a:pt x="1535727" y="348980"/>
                  </a:lnTo>
                  <a:lnTo>
                    <a:pt x="1576578" y="368968"/>
                  </a:lnTo>
                  <a:lnTo>
                    <a:pt x="1617133" y="389464"/>
                  </a:lnTo>
                  <a:lnTo>
                    <a:pt x="1657388" y="410461"/>
                  </a:lnTo>
                  <a:lnTo>
                    <a:pt x="1697338" y="431956"/>
                  </a:lnTo>
                  <a:lnTo>
                    <a:pt x="1736980" y="453946"/>
                  </a:lnTo>
                  <a:lnTo>
                    <a:pt x="1776310" y="476425"/>
                  </a:lnTo>
                  <a:lnTo>
                    <a:pt x="1815322" y="499389"/>
                  </a:lnTo>
                  <a:lnTo>
                    <a:pt x="1854014" y="522836"/>
                  </a:lnTo>
                  <a:lnTo>
                    <a:pt x="1892381" y="546759"/>
                  </a:lnTo>
                  <a:lnTo>
                    <a:pt x="1930418" y="571156"/>
                  </a:lnTo>
                  <a:lnTo>
                    <a:pt x="1968123" y="596022"/>
                  </a:lnTo>
                  <a:lnTo>
                    <a:pt x="2005490" y="621354"/>
                  </a:lnTo>
                  <a:lnTo>
                    <a:pt x="2042516" y="647146"/>
                  </a:lnTo>
                  <a:lnTo>
                    <a:pt x="2079196" y="673395"/>
                  </a:lnTo>
                  <a:lnTo>
                    <a:pt x="2115526" y="700096"/>
                  </a:lnTo>
                  <a:lnTo>
                    <a:pt x="2151503" y="727247"/>
                  </a:lnTo>
                  <a:lnTo>
                    <a:pt x="2187121" y="754841"/>
                  </a:lnTo>
                  <a:lnTo>
                    <a:pt x="2222378" y="782876"/>
                  </a:lnTo>
                  <a:lnTo>
                    <a:pt x="2257268" y="811348"/>
                  </a:lnTo>
                  <a:lnTo>
                    <a:pt x="2291788" y="840251"/>
                  </a:lnTo>
                  <a:lnTo>
                    <a:pt x="2325934" y="869582"/>
                  </a:lnTo>
                  <a:lnTo>
                    <a:pt x="2359701" y="899338"/>
                  </a:lnTo>
                  <a:lnTo>
                    <a:pt x="2393085" y="929513"/>
                  </a:lnTo>
                  <a:lnTo>
                    <a:pt x="2426083" y="960103"/>
                  </a:lnTo>
                  <a:lnTo>
                    <a:pt x="2458690" y="991105"/>
                  </a:lnTo>
                  <a:lnTo>
                    <a:pt x="2490902" y="1022515"/>
                  </a:lnTo>
                  <a:lnTo>
                    <a:pt x="2522714" y="1054328"/>
                  </a:lnTo>
                  <a:lnTo>
                    <a:pt x="2554124" y="1086539"/>
                  </a:lnTo>
                  <a:lnTo>
                    <a:pt x="2585125" y="1119146"/>
                  </a:lnTo>
                  <a:lnTo>
                    <a:pt x="2615716" y="1152144"/>
                  </a:lnTo>
                  <a:lnTo>
                    <a:pt x="2645891" y="1185529"/>
                  </a:lnTo>
                  <a:lnTo>
                    <a:pt x="2675646" y="1219296"/>
                  </a:lnTo>
                  <a:lnTo>
                    <a:pt x="2704977" y="1253442"/>
                  </a:lnTo>
                  <a:lnTo>
                    <a:pt x="2733880" y="1287962"/>
                  </a:lnTo>
                  <a:lnTo>
                    <a:pt x="2762352" y="1322852"/>
                  </a:lnTo>
                  <a:lnTo>
                    <a:pt x="2790387" y="1358109"/>
                  </a:lnTo>
                  <a:lnTo>
                    <a:pt x="2817981" y="1393728"/>
                  </a:lnTo>
                  <a:lnTo>
                    <a:pt x="2845131" y="1429704"/>
                  </a:lnTo>
                  <a:lnTo>
                    <a:pt x="2871833" y="1466035"/>
                  </a:lnTo>
                  <a:lnTo>
                    <a:pt x="2898082" y="1502715"/>
                  </a:lnTo>
                  <a:lnTo>
                    <a:pt x="2923874" y="1539741"/>
                  </a:lnTo>
                  <a:lnTo>
                    <a:pt x="2949205" y="1577108"/>
                  </a:lnTo>
                  <a:lnTo>
                    <a:pt x="2974071" y="1614812"/>
                  </a:lnTo>
                  <a:lnTo>
                    <a:pt x="2998468" y="1652850"/>
                  </a:lnTo>
                  <a:lnTo>
                    <a:pt x="3022391" y="1691217"/>
                  </a:lnTo>
                  <a:lnTo>
                    <a:pt x="3045838" y="1729909"/>
                  </a:lnTo>
                  <a:lnTo>
                    <a:pt x="3068802" y="1768922"/>
                  </a:lnTo>
                  <a:lnTo>
                    <a:pt x="3091281" y="1808251"/>
                  </a:lnTo>
                  <a:lnTo>
                    <a:pt x="3113270" y="1847893"/>
                  </a:lnTo>
                  <a:lnTo>
                    <a:pt x="3134766" y="1887844"/>
                  </a:lnTo>
                  <a:lnTo>
                    <a:pt x="3155763" y="1928099"/>
                  </a:lnTo>
                  <a:lnTo>
                    <a:pt x="3176258" y="1968654"/>
                  </a:lnTo>
                  <a:lnTo>
                    <a:pt x="3196247" y="2009505"/>
                  </a:lnTo>
                  <a:lnTo>
                    <a:pt x="3215725" y="2050648"/>
                  </a:lnTo>
                  <a:lnTo>
                    <a:pt x="3234689" y="2092080"/>
                  </a:lnTo>
                  <a:lnTo>
                    <a:pt x="3253135" y="2133795"/>
                  </a:lnTo>
                  <a:lnTo>
                    <a:pt x="3271057" y="2175789"/>
                  </a:lnTo>
                  <a:lnTo>
                    <a:pt x="3288453" y="2218060"/>
                  </a:lnTo>
                  <a:lnTo>
                    <a:pt x="3305318" y="2260601"/>
                  </a:lnTo>
                  <a:lnTo>
                    <a:pt x="3321647" y="2303410"/>
                  </a:lnTo>
                  <a:lnTo>
                    <a:pt x="3337438" y="2346482"/>
                  </a:lnTo>
                  <a:lnTo>
                    <a:pt x="3352685" y="2389813"/>
                  </a:lnTo>
                  <a:lnTo>
                    <a:pt x="3367384" y="2433399"/>
                  </a:lnTo>
                  <a:lnTo>
                    <a:pt x="3381532" y="2477236"/>
                  </a:lnTo>
                  <a:lnTo>
                    <a:pt x="3395125" y="2521320"/>
                  </a:lnTo>
                  <a:lnTo>
                    <a:pt x="3408157" y="2565646"/>
                  </a:lnTo>
                  <a:lnTo>
                    <a:pt x="3420626" y="2610211"/>
                  </a:lnTo>
                  <a:lnTo>
                    <a:pt x="3432526" y="2655010"/>
                  </a:lnTo>
                  <a:lnTo>
                    <a:pt x="3443855" y="2700039"/>
                  </a:lnTo>
                  <a:lnTo>
                    <a:pt x="3454607" y="2745294"/>
                  </a:lnTo>
                  <a:lnTo>
                    <a:pt x="3464778" y="2790771"/>
                  </a:lnTo>
                  <a:lnTo>
                    <a:pt x="3474366" y="2836466"/>
                  </a:lnTo>
                  <a:lnTo>
                    <a:pt x="3483364" y="2882375"/>
                  </a:lnTo>
                  <a:lnTo>
                    <a:pt x="3491770" y="2928494"/>
                  </a:lnTo>
                  <a:lnTo>
                    <a:pt x="3499578" y="2974818"/>
                  </a:lnTo>
                  <a:lnTo>
                    <a:pt x="3506786" y="3021343"/>
                  </a:lnTo>
                  <a:lnTo>
                    <a:pt x="3513389" y="3068066"/>
                  </a:lnTo>
                  <a:lnTo>
                    <a:pt x="3519382" y="3114981"/>
                  </a:lnTo>
                  <a:lnTo>
                    <a:pt x="3524762" y="3162086"/>
                  </a:lnTo>
                  <a:lnTo>
                    <a:pt x="3529524" y="3209376"/>
                  </a:lnTo>
                  <a:lnTo>
                    <a:pt x="3533665" y="3256846"/>
                  </a:lnTo>
                  <a:lnTo>
                    <a:pt x="3537180" y="3304493"/>
                  </a:lnTo>
                  <a:lnTo>
                    <a:pt x="3540065" y="3352313"/>
                  </a:lnTo>
                  <a:lnTo>
                    <a:pt x="3542316" y="3400301"/>
                  </a:lnTo>
                  <a:lnTo>
                    <a:pt x="3543930" y="3448453"/>
                  </a:lnTo>
                  <a:lnTo>
                    <a:pt x="3544900" y="3496765"/>
                  </a:lnTo>
                  <a:lnTo>
                    <a:pt x="3545225" y="3545234"/>
                  </a:lnTo>
                  <a:lnTo>
                    <a:pt x="1966550" y="3545234"/>
                  </a:lnTo>
                  <a:lnTo>
                    <a:pt x="1965964" y="3496743"/>
                  </a:lnTo>
                  <a:lnTo>
                    <a:pt x="1964214" y="3448540"/>
                  </a:lnTo>
                  <a:lnTo>
                    <a:pt x="1961315" y="3400640"/>
                  </a:lnTo>
                  <a:lnTo>
                    <a:pt x="1957279" y="3353054"/>
                  </a:lnTo>
                  <a:lnTo>
                    <a:pt x="1952120" y="3305797"/>
                  </a:lnTo>
                  <a:lnTo>
                    <a:pt x="1945852" y="3258882"/>
                  </a:lnTo>
                  <a:lnTo>
                    <a:pt x="1938487" y="3212323"/>
                  </a:lnTo>
                  <a:lnTo>
                    <a:pt x="1930040" y="3166133"/>
                  </a:lnTo>
                  <a:lnTo>
                    <a:pt x="1920524" y="3120325"/>
                  </a:lnTo>
                  <a:lnTo>
                    <a:pt x="1909952" y="3074914"/>
                  </a:lnTo>
                  <a:lnTo>
                    <a:pt x="1898338" y="3029912"/>
                  </a:lnTo>
                  <a:lnTo>
                    <a:pt x="1885696" y="2985333"/>
                  </a:lnTo>
                  <a:lnTo>
                    <a:pt x="1872038" y="2941190"/>
                  </a:lnTo>
                  <a:lnTo>
                    <a:pt x="1857378" y="2897497"/>
                  </a:lnTo>
                  <a:lnTo>
                    <a:pt x="1841730" y="2854267"/>
                  </a:lnTo>
                  <a:lnTo>
                    <a:pt x="1825107" y="2811514"/>
                  </a:lnTo>
                  <a:lnTo>
                    <a:pt x="1807522" y="2769252"/>
                  </a:lnTo>
                  <a:lnTo>
                    <a:pt x="1788990" y="2727493"/>
                  </a:lnTo>
                  <a:lnTo>
                    <a:pt x="1769523" y="2686251"/>
                  </a:lnTo>
                  <a:lnTo>
                    <a:pt x="1749135" y="2645540"/>
                  </a:lnTo>
                  <a:lnTo>
                    <a:pt x="1727840" y="2605373"/>
                  </a:lnTo>
                  <a:lnTo>
                    <a:pt x="1705650" y="2565763"/>
                  </a:lnTo>
                  <a:lnTo>
                    <a:pt x="1682580" y="2526725"/>
                  </a:lnTo>
                  <a:lnTo>
                    <a:pt x="1658642" y="2488271"/>
                  </a:lnTo>
                  <a:lnTo>
                    <a:pt x="1633851" y="2450415"/>
                  </a:lnTo>
                  <a:lnTo>
                    <a:pt x="1608220" y="2413170"/>
                  </a:lnTo>
                  <a:lnTo>
                    <a:pt x="1581761" y="2376550"/>
                  </a:lnTo>
                  <a:lnTo>
                    <a:pt x="1554490" y="2340569"/>
                  </a:lnTo>
                  <a:lnTo>
                    <a:pt x="1526418" y="2305239"/>
                  </a:lnTo>
                  <a:lnTo>
                    <a:pt x="1497560" y="2270575"/>
                  </a:lnTo>
                  <a:lnTo>
                    <a:pt x="1467929" y="2236589"/>
                  </a:lnTo>
                  <a:lnTo>
                    <a:pt x="1437539" y="2203295"/>
                  </a:lnTo>
                  <a:lnTo>
                    <a:pt x="1406403" y="2170707"/>
                  </a:lnTo>
                  <a:lnTo>
                    <a:pt x="1374534" y="2138839"/>
                  </a:lnTo>
                  <a:lnTo>
                    <a:pt x="1341946" y="2107702"/>
                  </a:lnTo>
                  <a:lnTo>
                    <a:pt x="1308652" y="2077312"/>
                  </a:lnTo>
                  <a:lnTo>
                    <a:pt x="1274666" y="2047681"/>
                  </a:lnTo>
                  <a:lnTo>
                    <a:pt x="1240001" y="2018823"/>
                  </a:lnTo>
                  <a:lnTo>
                    <a:pt x="1204672" y="1990752"/>
                  </a:lnTo>
                  <a:lnTo>
                    <a:pt x="1168690" y="1963480"/>
                  </a:lnTo>
                  <a:lnTo>
                    <a:pt x="1132070" y="1937022"/>
                  </a:lnTo>
                  <a:lnTo>
                    <a:pt x="1094825" y="1911391"/>
                  </a:lnTo>
                  <a:lnTo>
                    <a:pt x="1056969" y="1886600"/>
                  </a:lnTo>
                  <a:lnTo>
                    <a:pt x="1018515" y="1862662"/>
                  </a:lnTo>
                  <a:lnTo>
                    <a:pt x="979476" y="1839592"/>
                  </a:lnTo>
                  <a:lnTo>
                    <a:pt x="939866" y="1817402"/>
                  </a:lnTo>
                  <a:lnTo>
                    <a:pt x="899699" y="1796107"/>
                  </a:lnTo>
                  <a:lnTo>
                    <a:pt x="858988" y="1775719"/>
                  </a:lnTo>
                  <a:lnTo>
                    <a:pt x="817746" y="1756252"/>
                  </a:lnTo>
                  <a:lnTo>
                    <a:pt x="775987" y="1737720"/>
                  </a:lnTo>
                  <a:lnTo>
                    <a:pt x="733724" y="1720135"/>
                  </a:lnTo>
                  <a:lnTo>
                    <a:pt x="690971" y="1703512"/>
                  </a:lnTo>
                  <a:lnTo>
                    <a:pt x="647741" y="1687864"/>
                  </a:lnTo>
                  <a:lnTo>
                    <a:pt x="604048" y="1673204"/>
                  </a:lnTo>
                  <a:lnTo>
                    <a:pt x="559905" y="1659546"/>
                  </a:lnTo>
                  <a:lnTo>
                    <a:pt x="515325" y="1646904"/>
                  </a:lnTo>
                  <a:lnTo>
                    <a:pt x="470323" y="1635290"/>
                  </a:lnTo>
                  <a:lnTo>
                    <a:pt x="424911" y="1624718"/>
                  </a:lnTo>
                  <a:lnTo>
                    <a:pt x="379103" y="1615202"/>
                  </a:lnTo>
                  <a:lnTo>
                    <a:pt x="332913" y="1606755"/>
                  </a:lnTo>
                  <a:lnTo>
                    <a:pt x="286353" y="1599391"/>
                  </a:lnTo>
                  <a:lnTo>
                    <a:pt x="239438" y="1593122"/>
                  </a:lnTo>
                  <a:lnTo>
                    <a:pt x="192181" y="1587963"/>
                  </a:lnTo>
                  <a:lnTo>
                    <a:pt x="144595" y="1583928"/>
                  </a:lnTo>
                  <a:lnTo>
                    <a:pt x="96694" y="1581028"/>
                  </a:lnTo>
                  <a:lnTo>
                    <a:pt x="48491" y="1579279"/>
                  </a:lnTo>
                  <a:lnTo>
                    <a:pt x="0" y="1578692"/>
                  </a:lnTo>
                  <a:close/>
                </a:path>
              </a:pathLst>
            </a:custGeom>
            <a:solidFill>
              <a:srgbClr val="2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700" y="2626913"/>
              <a:ext cx="2517140" cy="2517140"/>
            </a:xfrm>
            <a:custGeom>
              <a:avLst/>
              <a:gdLst/>
              <a:ahLst/>
              <a:cxnLst/>
              <a:rect l="l" t="t" r="r" b="b"/>
              <a:pathLst>
                <a:path w="2517140" h="2517140">
                  <a:moveTo>
                    <a:pt x="2516534" y="2516519"/>
                  </a:moveTo>
                  <a:lnTo>
                    <a:pt x="0" y="2516519"/>
                  </a:lnTo>
                  <a:lnTo>
                    <a:pt x="455" y="2468145"/>
                  </a:lnTo>
                  <a:lnTo>
                    <a:pt x="1817" y="2419992"/>
                  </a:lnTo>
                  <a:lnTo>
                    <a:pt x="4077" y="2372068"/>
                  </a:lnTo>
                  <a:lnTo>
                    <a:pt x="7226" y="2324383"/>
                  </a:lnTo>
                  <a:lnTo>
                    <a:pt x="11257" y="2276944"/>
                  </a:lnTo>
                  <a:lnTo>
                    <a:pt x="16161" y="2229759"/>
                  </a:lnTo>
                  <a:lnTo>
                    <a:pt x="21930" y="2182836"/>
                  </a:lnTo>
                  <a:lnTo>
                    <a:pt x="28556" y="2136184"/>
                  </a:lnTo>
                  <a:lnTo>
                    <a:pt x="36030" y="2089811"/>
                  </a:lnTo>
                  <a:lnTo>
                    <a:pt x="44346" y="2043724"/>
                  </a:lnTo>
                  <a:lnTo>
                    <a:pt x="53494" y="1997932"/>
                  </a:lnTo>
                  <a:lnTo>
                    <a:pt x="63467" y="1952444"/>
                  </a:lnTo>
                  <a:lnTo>
                    <a:pt x="74255" y="1907266"/>
                  </a:lnTo>
                  <a:lnTo>
                    <a:pt x="85852" y="1862408"/>
                  </a:lnTo>
                  <a:lnTo>
                    <a:pt x="98249" y="1817878"/>
                  </a:lnTo>
                  <a:lnTo>
                    <a:pt x="111438" y="1773683"/>
                  </a:lnTo>
                  <a:lnTo>
                    <a:pt x="125410" y="1729832"/>
                  </a:lnTo>
                  <a:lnTo>
                    <a:pt x="140158" y="1686333"/>
                  </a:lnTo>
                  <a:lnTo>
                    <a:pt x="155674" y="1643194"/>
                  </a:lnTo>
                  <a:lnTo>
                    <a:pt x="171948" y="1600423"/>
                  </a:lnTo>
                  <a:lnTo>
                    <a:pt x="188974" y="1558029"/>
                  </a:lnTo>
                  <a:lnTo>
                    <a:pt x="206742" y="1516019"/>
                  </a:lnTo>
                  <a:lnTo>
                    <a:pt x="225246" y="1474402"/>
                  </a:lnTo>
                  <a:lnTo>
                    <a:pt x="244476" y="1433186"/>
                  </a:lnTo>
                  <a:lnTo>
                    <a:pt x="264425" y="1392379"/>
                  </a:lnTo>
                  <a:lnTo>
                    <a:pt x="285084" y="1351989"/>
                  </a:lnTo>
                  <a:lnTo>
                    <a:pt x="306445" y="1312024"/>
                  </a:lnTo>
                  <a:lnTo>
                    <a:pt x="328500" y="1272492"/>
                  </a:lnTo>
                  <a:lnTo>
                    <a:pt x="351241" y="1233402"/>
                  </a:lnTo>
                  <a:lnTo>
                    <a:pt x="374660" y="1194762"/>
                  </a:lnTo>
                  <a:lnTo>
                    <a:pt x="398749" y="1156580"/>
                  </a:lnTo>
                  <a:lnTo>
                    <a:pt x="423499" y="1118864"/>
                  </a:lnTo>
                  <a:lnTo>
                    <a:pt x="448903" y="1081622"/>
                  </a:lnTo>
                  <a:lnTo>
                    <a:pt x="474951" y="1044862"/>
                  </a:lnTo>
                  <a:lnTo>
                    <a:pt x="501637" y="1008592"/>
                  </a:lnTo>
                  <a:lnTo>
                    <a:pt x="528952" y="972822"/>
                  </a:lnTo>
                  <a:lnTo>
                    <a:pt x="556887" y="937557"/>
                  </a:lnTo>
                  <a:lnTo>
                    <a:pt x="585435" y="902808"/>
                  </a:lnTo>
                  <a:lnTo>
                    <a:pt x="614588" y="868582"/>
                  </a:lnTo>
                  <a:lnTo>
                    <a:pt x="644337" y="834887"/>
                  </a:lnTo>
                  <a:lnTo>
                    <a:pt x="674674" y="801731"/>
                  </a:lnTo>
                  <a:lnTo>
                    <a:pt x="705591" y="769123"/>
                  </a:lnTo>
                  <a:lnTo>
                    <a:pt x="737080" y="737070"/>
                  </a:lnTo>
                  <a:lnTo>
                    <a:pt x="769133" y="705582"/>
                  </a:lnTo>
                  <a:lnTo>
                    <a:pt x="801741" y="674665"/>
                  </a:lnTo>
                  <a:lnTo>
                    <a:pt x="834897" y="644328"/>
                  </a:lnTo>
                  <a:lnTo>
                    <a:pt x="868592" y="614579"/>
                  </a:lnTo>
                  <a:lnTo>
                    <a:pt x="902818" y="585427"/>
                  </a:lnTo>
                  <a:lnTo>
                    <a:pt x="937568" y="556879"/>
                  </a:lnTo>
                  <a:lnTo>
                    <a:pt x="972832" y="528943"/>
                  </a:lnTo>
                  <a:lnTo>
                    <a:pt x="1008603" y="501629"/>
                  </a:lnTo>
                  <a:lnTo>
                    <a:pt x="1044872" y="474943"/>
                  </a:lnTo>
                  <a:lnTo>
                    <a:pt x="1081632" y="448895"/>
                  </a:lnTo>
                  <a:lnTo>
                    <a:pt x="1118875" y="423491"/>
                  </a:lnTo>
                  <a:lnTo>
                    <a:pt x="1156591" y="398741"/>
                  </a:lnTo>
                  <a:lnTo>
                    <a:pt x="1194773" y="374653"/>
                  </a:lnTo>
                  <a:lnTo>
                    <a:pt x="1233414" y="351234"/>
                  </a:lnTo>
                  <a:lnTo>
                    <a:pt x="1272504" y="328493"/>
                  </a:lnTo>
                  <a:lnTo>
                    <a:pt x="1312035" y="306438"/>
                  </a:lnTo>
                  <a:lnTo>
                    <a:pt x="1352000" y="285077"/>
                  </a:lnTo>
                  <a:lnTo>
                    <a:pt x="1392390" y="264418"/>
                  </a:lnTo>
                  <a:lnTo>
                    <a:pt x="1433198" y="244470"/>
                  </a:lnTo>
                  <a:lnTo>
                    <a:pt x="1474414" y="225240"/>
                  </a:lnTo>
                  <a:lnTo>
                    <a:pt x="1516031" y="206736"/>
                  </a:lnTo>
                  <a:lnTo>
                    <a:pt x="1558041" y="188968"/>
                  </a:lnTo>
                  <a:lnTo>
                    <a:pt x="1600435" y="171943"/>
                  </a:lnTo>
                  <a:lnTo>
                    <a:pt x="1643206" y="155668"/>
                  </a:lnTo>
                  <a:lnTo>
                    <a:pt x="1686345" y="140153"/>
                  </a:lnTo>
                  <a:lnTo>
                    <a:pt x="1729844" y="125405"/>
                  </a:lnTo>
                  <a:lnTo>
                    <a:pt x="1773696" y="111433"/>
                  </a:lnTo>
                  <a:lnTo>
                    <a:pt x="1817891" y="98245"/>
                  </a:lnTo>
                  <a:lnTo>
                    <a:pt x="1862421" y="85848"/>
                  </a:lnTo>
                  <a:lnTo>
                    <a:pt x="1907279" y="74252"/>
                  </a:lnTo>
                  <a:lnTo>
                    <a:pt x="1952457" y="63463"/>
                  </a:lnTo>
                  <a:lnTo>
                    <a:pt x="1997946" y="53491"/>
                  </a:lnTo>
                  <a:lnTo>
                    <a:pt x="2043738" y="44343"/>
                  </a:lnTo>
                  <a:lnTo>
                    <a:pt x="2089824" y="36028"/>
                  </a:lnTo>
                  <a:lnTo>
                    <a:pt x="2136198" y="28553"/>
                  </a:lnTo>
                  <a:lnTo>
                    <a:pt x="2182850" y="21927"/>
                  </a:lnTo>
                  <a:lnTo>
                    <a:pt x="2229773" y="16159"/>
                  </a:lnTo>
                  <a:lnTo>
                    <a:pt x="2276958" y="11255"/>
                  </a:lnTo>
                  <a:lnTo>
                    <a:pt x="2324398" y="7225"/>
                  </a:lnTo>
                  <a:lnTo>
                    <a:pt x="2372083" y="4076"/>
                  </a:lnTo>
                  <a:lnTo>
                    <a:pt x="2420006" y="1817"/>
                  </a:lnTo>
                  <a:lnTo>
                    <a:pt x="2468159" y="455"/>
                  </a:lnTo>
                  <a:lnTo>
                    <a:pt x="2516534" y="0"/>
                  </a:lnTo>
                  <a:lnTo>
                    <a:pt x="2516534" y="251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80690" y="1031162"/>
            <a:ext cx="778510" cy="774065"/>
          </a:xfrm>
          <a:custGeom>
            <a:avLst/>
            <a:gdLst/>
            <a:ahLst/>
            <a:cxnLst/>
            <a:rect l="l" t="t" r="r" b="b"/>
            <a:pathLst>
              <a:path w="778510" h="774064">
                <a:moveTo>
                  <a:pt x="389266" y="773608"/>
                </a:moveTo>
                <a:lnTo>
                  <a:pt x="340438" y="770594"/>
                </a:lnTo>
                <a:lnTo>
                  <a:pt x="293419" y="761795"/>
                </a:lnTo>
                <a:lnTo>
                  <a:pt x="248575" y="747572"/>
                </a:lnTo>
                <a:lnTo>
                  <a:pt x="206270" y="728288"/>
                </a:lnTo>
                <a:lnTo>
                  <a:pt x="166870" y="704306"/>
                </a:lnTo>
                <a:lnTo>
                  <a:pt x="130739" y="675987"/>
                </a:lnTo>
                <a:lnTo>
                  <a:pt x="98242" y="643696"/>
                </a:lnTo>
                <a:lnTo>
                  <a:pt x="69743" y="607793"/>
                </a:lnTo>
                <a:lnTo>
                  <a:pt x="45608" y="568642"/>
                </a:lnTo>
                <a:lnTo>
                  <a:pt x="26202" y="526605"/>
                </a:lnTo>
                <a:lnTo>
                  <a:pt x="11888" y="482045"/>
                </a:lnTo>
                <a:lnTo>
                  <a:pt x="3032" y="435324"/>
                </a:lnTo>
                <a:lnTo>
                  <a:pt x="0" y="386804"/>
                </a:lnTo>
                <a:lnTo>
                  <a:pt x="3032" y="338284"/>
                </a:lnTo>
                <a:lnTo>
                  <a:pt x="11888" y="291563"/>
                </a:lnTo>
                <a:lnTo>
                  <a:pt x="26202" y="247002"/>
                </a:lnTo>
                <a:lnTo>
                  <a:pt x="45608" y="204965"/>
                </a:lnTo>
                <a:lnTo>
                  <a:pt x="69743" y="165814"/>
                </a:lnTo>
                <a:lnTo>
                  <a:pt x="98242" y="129912"/>
                </a:lnTo>
                <a:lnTo>
                  <a:pt x="130739" y="97620"/>
                </a:lnTo>
                <a:lnTo>
                  <a:pt x="166870" y="69302"/>
                </a:lnTo>
                <a:lnTo>
                  <a:pt x="206270" y="45320"/>
                </a:lnTo>
                <a:lnTo>
                  <a:pt x="248575" y="26036"/>
                </a:lnTo>
                <a:lnTo>
                  <a:pt x="293419" y="11813"/>
                </a:lnTo>
                <a:lnTo>
                  <a:pt x="340438" y="3013"/>
                </a:lnTo>
                <a:lnTo>
                  <a:pt x="389266" y="0"/>
                </a:lnTo>
                <a:lnTo>
                  <a:pt x="438095" y="3013"/>
                </a:lnTo>
                <a:lnTo>
                  <a:pt x="485114" y="11813"/>
                </a:lnTo>
                <a:lnTo>
                  <a:pt x="529958" y="26036"/>
                </a:lnTo>
                <a:lnTo>
                  <a:pt x="572263" y="45320"/>
                </a:lnTo>
                <a:lnTo>
                  <a:pt x="611663" y="69302"/>
                </a:lnTo>
                <a:lnTo>
                  <a:pt x="647794" y="97620"/>
                </a:lnTo>
                <a:lnTo>
                  <a:pt x="680291" y="129912"/>
                </a:lnTo>
                <a:lnTo>
                  <a:pt x="708790" y="165814"/>
                </a:lnTo>
                <a:lnTo>
                  <a:pt x="732925" y="204965"/>
                </a:lnTo>
                <a:lnTo>
                  <a:pt x="752331" y="247002"/>
                </a:lnTo>
                <a:lnTo>
                  <a:pt x="766645" y="291563"/>
                </a:lnTo>
                <a:lnTo>
                  <a:pt x="775500" y="338284"/>
                </a:lnTo>
                <a:lnTo>
                  <a:pt x="778278" y="382713"/>
                </a:lnTo>
                <a:lnTo>
                  <a:pt x="778278" y="390895"/>
                </a:lnTo>
                <a:lnTo>
                  <a:pt x="775500" y="435324"/>
                </a:lnTo>
                <a:lnTo>
                  <a:pt x="766645" y="482045"/>
                </a:lnTo>
                <a:lnTo>
                  <a:pt x="752331" y="526605"/>
                </a:lnTo>
                <a:lnTo>
                  <a:pt x="732925" y="568642"/>
                </a:lnTo>
                <a:lnTo>
                  <a:pt x="708790" y="607793"/>
                </a:lnTo>
                <a:lnTo>
                  <a:pt x="680291" y="643696"/>
                </a:lnTo>
                <a:lnTo>
                  <a:pt x="647794" y="675987"/>
                </a:lnTo>
                <a:lnTo>
                  <a:pt x="611663" y="704306"/>
                </a:lnTo>
                <a:lnTo>
                  <a:pt x="572263" y="728288"/>
                </a:lnTo>
                <a:lnTo>
                  <a:pt x="529958" y="747572"/>
                </a:lnTo>
                <a:lnTo>
                  <a:pt x="485114" y="761795"/>
                </a:lnTo>
                <a:lnTo>
                  <a:pt x="438095" y="770594"/>
                </a:lnTo>
                <a:lnTo>
                  <a:pt x="389266" y="773608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FCC76476-B4C8-5733-7435-7D074692A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12944"/>
              </p:ext>
            </p:extLst>
          </p:nvPr>
        </p:nvGraphicFramePr>
        <p:xfrm>
          <a:off x="9601200" y="0"/>
          <a:ext cx="8686800" cy="1028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9709731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922032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6494818"/>
                    </a:ext>
                  </a:extLst>
                </a:gridCol>
              </a:tblGrid>
              <a:tr h="50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800" b="1" kern="100" dirty="0">
                          <a:effectLst/>
                        </a:rPr>
                        <a:t>Хранилище</a:t>
                      </a:r>
                      <a:endParaRPr lang="ru-RU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</a:rPr>
                        <a:t>Достоинства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</a:rPr>
                        <a:t>Недостатки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85230"/>
                  </a:ext>
                </a:extLst>
              </a:tr>
              <a:tr h="2049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800" b="1" kern="100" dirty="0">
                          <a:effectLst/>
                        </a:rPr>
                        <a:t>Наше хранилище</a:t>
                      </a:r>
                      <a:endParaRPr lang="ru-RU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Доступ к файлам и ключам только у пользователя (максимальная приватность)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Высокий уровень шифрования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Возможно, меньше интеграций с популярными сервисами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Ограниченная бесплатная версия (если есть)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6675"/>
                  </a:ext>
                </a:extLst>
              </a:tr>
              <a:tr h="1211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800" b="1" kern="100" dirty="0">
                          <a:effectLst/>
                        </a:rPr>
                        <a:t>Google Drive</a:t>
                      </a:r>
                      <a:endParaRPr lang="ru-RU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Глубокая интеграция с сервисами Google (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</a:rPr>
                        <a:t>Docs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</a:rPr>
                        <a:t>Sheets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</a:rPr>
                        <a:t>Photos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Бесплатные 15 ГБ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Google имеет доступ к файлам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Поддержка 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</a:rPr>
                        <a:t>end-to-end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 шифрования отсутствует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93082"/>
                  </a:ext>
                </a:extLst>
              </a:tr>
              <a:tr h="177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800" b="1" kern="100" dirty="0" err="1">
                          <a:effectLst/>
                        </a:rPr>
                        <a:t>СберДиск</a:t>
                      </a:r>
                      <a:endParaRPr lang="ru-RU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Интеграция с экосистемой Сбера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До 15 ГБ бесплатно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Хранение данных в России (для некоторых пользователей это может быть минус)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Доступ к файлам может быть у провайдера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13369"/>
                  </a:ext>
                </a:extLst>
              </a:tr>
              <a:tr h="1770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800" b="1" kern="100" dirty="0" err="1">
                          <a:effectLst/>
                        </a:rPr>
                        <a:t>Яндекс.Диск</a:t>
                      </a:r>
                      <a:endParaRPr lang="ru-RU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Интеграция с экосистемой Яндекса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10 ГБ бесплатно, возможны бонусы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Доступ к файлам потенциально может иметь Яндекс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Отсутствие полноценного сквозного шифрования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9539"/>
                  </a:ext>
                </a:extLst>
              </a:tr>
              <a:tr h="1490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800" b="1" kern="100" dirty="0">
                          <a:effectLst/>
                        </a:rPr>
                        <a:t>Mail Диск</a:t>
                      </a:r>
                      <a:endParaRPr lang="ru-RU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Интеграция с Почтой Mail.ru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8 ГБ бесплатно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Доступ к файлам потенциально возможен у провайдера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Менее развитая экосистема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3619"/>
                  </a:ext>
                </a:extLst>
              </a:tr>
              <a:tr h="149064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dk1"/>
                          </a:solidFill>
                          <a:effectLst/>
                        </a:rPr>
                        <a:t>Mega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End-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</a:rPr>
                        <a:t>to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ru-RU" sz="1800" dirty="0" err="1">
                          <a:solidFill>
                            <a:schemeClr val="dk1"/>
                          </a:solidFill>
                          <a:effectLst/>
                        </a:rPr>
                        <a:t>end</a:t>
                      </a: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 шифрование (все файлы зашифрованы)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🔹 20 ГБ бесплатно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Интерфейс сложнее, чем у конкурентов </a:t>
                      </a:r>
                      <a:b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</a:rPr>
                        <a:t>🔸 Ограничения на скорость скачивания в бесплатной версии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150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571" y="1325390"/>
            <a:ext cx="9055100" cy="19945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7400"/>
              </a:lnSpc>
              <a:spcBef>
                <a:spcPts val="900"/>
              </a:spcBef>
            </a:pPr>
            <a:r>
              <a:rPr sz="6750" spc="-135" dirty="0"/>
              <a:t>Финансовые </a:t>
            </a:r>
            <a:r>
              <a:rPr sz="6750" spc="-245" dirty="0"/>
              <a:t>прогнозы</a:t>
            </a:r>
            <a:r>
              <a:rPr sz="6750" spc="-375" dirty="0"/>
              <a:t> </a:t>
            </a:r>
            <a:r>
              <a:rPr sz="6750" spc="-330" dirty="0"/>
              <a:t>на</a:t>
            </a:r>
            <a:r>
              <a:rPr sz="6750" spc="-375" dirty="0"/>
              <a:t> </a:t>
            </a:r>
            <a:r>
              <a:rPr sz="6750" spc="-819" dirty="0"/>
              <a:t>2</a:t>
            </a:r>
            <a:r>
              <a:rPr sz="6750" spc="-375" dirty="0"/>
              <a:t> </a:t>
            </a:r>
            <a:r>
              <a:rPr sz="6750" spc="-130" dirty="0"/>
              <a:t>года</a:t>
            </a:r>
            <a:endParaRPr sz="6750"/>
          </a:p>
        </p:txBody>
      </p:sp>
      <p:sp>
        <p:nvSpPr>
          <p:cNvPr id="7" name="object 7"/>
          <p:cNvSpPr txBox="1"/>
          <p:nvPr/>
        </p:nvSpPr>
        <p:spPr>
          <a:xfrm>
            <a:off x="505358" y="3574091"/>
            <a:ext cx="8638642" cy="554222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745"/>
              </a:spcBef>
            </a:pPr>
            <a:r>
              <a:rPr sz="3400" spc="-10" dirty="0">
                <a:latin typeface="Trebuchet MS"/>
                <a:cs typeface="Trebuchet MS"/>
              </a:rPr>
              <a:t>Расходы:</a:t>
            </a:r>
            <a:endParaRPr sz="3400" dirty="0">
              <a:latin typeface="Trebuchet MS"/>
              <a:cs typeface="Trebuchet MS"/>
            </a:endParaRPr>
          </a:p>
          <a:p>
            <a:pPr marL="69850">
              <a:lnSpc>
                <a:spcPct val="100000"/>
              </a:lnSpc>
              <a:spcBef>
                <a:spcPts val="645"/>
              </a:spcBef>
            </a:pPr>
            <a:r>
              <a:rPr lang="ru-RU" sz="2800" spc="65" dirty="0">
                <a:latin typeface="Trebuchet MS"/>
                <a:cs typeface="Trebuchet MS"/>
              </a:rPr>
              <a:t>Аренда сервера: </a:t>
            </a:r>
          </a:p>
          <a:p>
            <a:pPr marL="69850">
              <a:lnSpc>
                <a:spcPct val="100000"/>
              </a:lnSpc>
              <a:spcBef>
                <a:spcPts val="645"/>
              </a:spcBef>
            </a:pPr>
            <a:r>
              <a:rPr lang="ru-RU" sz="2800" spc="65" dirty="0">
                <a:latin typeface="Trebuchet MS"/>
                <a:cs typeface="Trebuchet MS"/>
              </a:rPr>
              <a:t>100 пользователей = 298 800₽/год</a:t>
            </a:r>
          </a:p>
          <a:p>
            <a:pPr marL="69850">
              <a:lnSpc>
                <a:spcPct val="100000"/>
              </a:lnSpc>
              <a:spcBef>
                <a:spcPts val="645"/>
              </a:spcBef>
            </a:pPr>
            <a:r>
              <a:rPr lang="ru-RU" sz="2800" spc="65" dirty="0">
                <a:latin typeface="Trebuchet MS"/>
                <a:cs typeface="Trebuchet MS"/>
              </a:rPr>
              <a:t>300 пользователей = 896 400₽/год</a:t>
            </a:r>
          </a:p>
          <a:p>
            <a:pPr marL="69850">
              <a:lnSpc>
                <a:spcPct val="100000"/>
              </a:lnSpc>
              <a:spcBef>
                <a:spcPts val="645"/>
              </a:spcBef>
            </a:pPr>
            <a:r>
              <a:rPr lang="ru-RU" sz="2800" spc="65" dirty="0">
                <a:latin typeface="Trebuchet MS"/>
                <a:cs typeface="Trebuchet MS"/>
              </a:rPr>
              <a:t>500 пользователей = 1 494 000₽/год</a:t>
            </a:r>
          </a:p>
          <a:p>
            <a:pPr marL="69850">
              <a:lnSpc>
                <a:spcPct val="100000"/>
              </a:lnSpc>
              <a:spcBef>
                <a:spcPts val="645"/>
              </a:spcBef>
            </a:pPr>
            <a:r>
              <a:rPr lang="ru-RU" sz="2800" spc="65" dirty="0">
                <a:latin typeface="Trebuchet MS"/>
                <a:cs typeface="Trebuchet MS"/>
              </a:rPr>
              <a:t>Аренда домена и хостинга: 13 600₽/год</a:t>
            </a:r>
          </a:p>
          <a:p>
            <a:pPr marL="69850">
              <a:lnSpc>
                <a:spcPct val="100000"/>
              </a:lnSpc>
              <a:spcBef>
                <a:spcPts val="645"/>
              </a:spcBef>
            </a:pPr>
            <a:r>
              <a:rPr sz="3400" spc="110" dirty="0" err="1">
                <a:latin typeface="Trebuchet MS"/>
                <a:cs typeface="Trebuchet MS"/>
              </a:rPr>
              <a:t>Чистая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10" dirty="0">
                <a:latin typeface="Trebuchet MS"/>
                <a:cs typeface="Trebuchet MS"/>
              </a:rPr>
              <a:t>прибыль:</a:t>
            </a:r>
            <a:endParaRPr sz="3400" dirty="0">
              <a:latin typeface="Trebuchet MS"/>
              <a:cs typeface="Trebuchet MS"/>
            </a:endParaRPr>
          </a:p>
          <a:p>
            <a:pPr marL="12700" marR="1021715">
              <a:lnSpc>
                <a:spcPct val="115799"/>
              </a:lnSpc>
            </a:pPr>
            <a:r>
              <a:rPr lang="ru-RU" sz="3400" spc="135" dirty="0">
                <a:latin typeface="Trebuchet MS"/>
                <a:cs typeface="Trebuchet MS"/>
              </a:rPr>
              <a:t>100 пользователей: 575 200₽</a:t>
            </a:r>
          </a:p>
          <a:p>
            <a:pPr marL="12700" marR="1021715">
              <a:lnSpc>
                <a:spcPct val="115799"/>
              </a:lnSpc>
            </a:pPr>
            <a:r>
              <a:rPr lang="ru-RU" sz="3400" spc="135" dirty="0">
                <a:latin typeface="Trebuchet MS"/>
                <a:cs typeface="Trebuchet MS"/>
              </a:rPr>
              <a:t>300 пользователей: 1 780 000₽</a:t>
            </a:r>
          </a:p>
          <a:p>
            <a:pPr marL="12700" marR="1021715">
              <a:lnSpc>
                <a:spcPct val="115799"/>
              </a:lnSpc>
            </a:pPr>
            <a:r>
              <a:rPr lang="ru-RU" sz="3400" spc="135" dirty="0">
                <a:latin typeface="Trebuchet MS"/>
                <a:cs typeface="Trebuchet MS"/>
              </a:rPr>
              <a:t>500 пользователей: 2 984 800₽</a:t>
            </a:r>
            <a:endParaRPr lang="ru-RU" sz="3400" dirty="0">
              <a:latin typeface="Microsoft Sans Serif"/>
              <a:cs typeface="Microsoft Sans Serif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48A198-36C3-01EA-96EB-271FDCC6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00" y="3741222"/>
            <a:ext cx="9559932" cy="631375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6571357" y="3689963"/>
            <a:ext cx="1717039" cy="6593840"/>
            <a:chOff x="16571357" y="3689963"/>
            <a:chExt cx="1717039" cy="6593840"/>
          </a:xfrm>
        </p:grpSpPr>
        <p:sp>
          <p:nvSpPr>
            <p:cNvPr id="3" name="object 3"/>
            <p:cNvSpPr/>
            <p:nvPr/>
          </p:nvSpPr>
          <p:spPr>
            <a:xfrm>
              <a:off x="16571357" y="6663905"/>
              <a:ext cx="1717039" cy="3619500"/>
            </a:xfrm>
            <a:custGeom>
              <a:avLst/>
              <a:gdLst/>
              <a:ahLst/>
              <a:cxnLst/>
              <a:rect l="l" t="t" r="r" b="b"/>
              <a:pathLst>
                <a:path w="1717040" h="3619500">
                  <a:moveTo>
                    <a:pt x="1716643" y="3619499"/>
                  </a:moveTo>
                  <a:lnTo>
                    <a:pt x="0" y="3619499"/>
                  </a:lnTo>
                  <a:lnTo>
                    <a:pt x="0" y="0"/>
                  </a:lnTo>
                  <a:lnTo>
                    <a:pt x="1716643" y="0"/>
                  </a:lnTo>
                  <a:lnTo>
                    <a:pt x="1716643" y="3619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1386" y="3689963"/>
              <a:ext cx="1717039" cy="2969895"/>
            </a:xfrm>
            <a:custGeom>
              <a:avLst/>
              <a:gdLst/>
              <a:ahLst/>
              <a:cxnLst/>
              <a:rect l="l" t="t" r="r" b="b"/>
              <a:pathLst>
                <a:path w="1717040" h="2969895">
                  <a:moveTo>
                    <a:pt x="1528812" y="2969656"/>
                  </a:moveTo>
                  <a:lnTo>
                    <a:pt x="0" y="2969656"/>
                  </a:lnTo>
                  <a:lnTo>
                    <a:pt x="306" y="2925419"/>
                  </a:lnTo>
                  <a:lnTo>
                    <a:pt x="1304" y="2877318"/>
                  </a:lnTo>
                  <a:lnTo>
                    <a:pt x="2954" y="2829527"/>
                  </a:lnTo>
                  <a:lnTo>
                    <a:pt x="5245" y="2782062"/>
                  </a:lnTo>
                  <a:lnTo>
                    <a:pt x="8300" y="2732788"/>
                  </a:lnTo>
                  <a:lnTo>
                    <a:pt x="11939" y="2685103"/>
                  </a:lnTo>
                  <a:lnTo>
                    <a:pt x="16224" y="2637601"/>
                  </a:lnTo>
                  <a:lnTo>
                    <a:pt x="21153" y="2590288"/>
                  </a:lnTo>
                  <a:lnTo>
                    <a:pt x="26720" y="2543168"/>
                  </a:lnTo>
                  <a:lnTo>
                    <a:pt x="32921" y="2496244"/>
                  </a:lnTo>
                  <a:lnTo>
                    <a:pt x="39751" y="2449522"/>
                  </a:lnTo>
                  <a:lnTo>
                    <a:pt x="47207" y="2403006"/>
                  </a:lnTo>
                  <a:lnTo>
                    <a:pt x="55283" y="2356700"/>
                  </a:lnTo>
                  <a:lnTo>
                    <a:pt x="63976" y="2310609"/>
                  </a:lnTo>
                  <a:lnTo>
                    <a:pt x="73281" y="2264737"/>
                  </a:lnTo>
                  <a:lnTo>
                    <a:pt x="83193" y="2219089"/>
                  </a:lnTo>
                  <a:lnTo>
                    <a:pt x="93708" y="2173669"/>
                  </a:lnTo>
                  <a:lnTo>
                    <a:pt x="104822" y="2128481"/>
                  </a:lnTo>
                  <a:lnTo>
                    <a:pt x="116530" y="2083529"/>
                  </a:lnTo>
                  <a:lnTo>
                    <a:pt x="128829" y="2038819"/>
                  </a:lnTo>
                  <a:lnTo>
                    <a:pt x="141712" y="1994355"/>
                  </a:lnTo>
                  <a:lnTo>
                    <a:pt x="155177" y="1950141"/>
                  </a:lnTo>
                  <a:lnTo>
                    <a:pt x="169218" y="1906181"/>
                  </a:lnTo>
                  <a:lnTo>
                    <a:pt x="183831" y="1862480"/>
                  </a:lnTo>
                  <a:lnTo>
                    <a:pt x="199013" y="1819043"/>
                  </a:lnTo>
                  <a:lnTo>
                    <a:pt x="214757" y="1775873"/>
                  </a:lnTo>
                  <a:lnTo>
                    <a:pt x="231061" y="1732975"/>
                  </a:lnTo>
                  <a:lnTo>
                    <a:pt x="247919" y="1690353"/>
                  </a:lnTo>
                  <a:lnTo>
                    <a:pt x="265327" y="1648013"/>
                  </a:lnTo>
                  <a:lnTo>
                    <a:pt x="283281" y="1605958"/>
                  </a:lnTo>
                  <a:lnTo>
                    <a:pt x="301776" y="1564193"/>
                  </a:lnTo>
                  <a:lnTo>
                    <a:pt x="320809" y="1522722"/>
                  </a:lnTo>
                  <a:lnTo>
                    <a:pt x="340373" y="1481549"/>
                  </a:lnTo>
                  <a:lnTo>
                    <a:pt x="360466" y="1440680"/>
                  </a:lnTo>
                  <a:lnTo>
                    <a:pt x="381082" y="1400117"/>
                  </a:lnTo>
                  <a:lnTo>
                    <a:pt x="402218" y="1359867"/>
                  </a:lnTo>
                  <a:lnTo>
                    <a:pt x="423869" y="1319933"/>
                  </a:lnTo>
                  <a:lnTo>
                    <a:pt x="446030" y="1280320"/>
                  </a:lnTo>
                  <a:lnTo>
                    <a:pt x="468697" y="1241031"/>
                  </a:lnTo>
                  <a:lnTo>
                    <a:pt x="491865" y="1202073"/>
                  </a:lnTo>
                  <a:lnTo>
                    <a:pt x="515531" y="1163448"/>
                  </a:lnTo>
                  <a:lnTo>
                    <a:pt x="539689" y="1125161"/>
                  </a:lnTo>
                  <a:lnTo>
                    <a:pt x="564336" y="1087217"/>
                  </a:lnTo>
                  <a:lnTo>
                    <a:pt x="589467" y="1049620"/>
                  </a:lnTo>
                  <a:lnTo>
                    <a:pt x="615077" y="1012375"/>
                  </a:lnTo>
                  <a:lnTo>
                    <a:pt x="641163" y="975486"/>
                  </a:lnTo>
                  <a:lnTo>
                    <a:pt x="667719" y="938957"/>
                  </a:lnTo>
                  <a:lnTo>
                    <a:pt x="694741" y="902793"/>
                  </a:lnTo>
                  <a:lnTo>
                    <a:pt x="722225" y="866998"/>
                  </a:lnTo>
                  <a:lnTo>
                    <a:pt x="750167" y="831577"/>
                  </a:lnTo>
                  <a:lnTo>
                    <a:pt x="778562" y="796533"/>
                  </a:lnTo>
                  <a:lnTo>
                    <a:pt x="807405" y="761872"/>
                  </a:lnTo>
                  <a:lnTo>
                    <a:pt x="836693" y="727598"/>
                  </a:lnTo>
                  <a:lnTo>
                    <a:pt x="866421" y="693716"/>
                  </a:lnTo>
                  <a:lnTo>
                    <a:pt x="896583" y="660229"/>
                  </a:lnTo>
                  <a:lnTo>
                    <a:pt x="927177" y="627142"/>
                  </a:lnTo>
                  <a:lnTo>
                    <a:pt x="958198" y="594459"/>
                  </a:lnTo>
                  <a:lnTo>
                    <a:pt x="989640" y="562186"/>
                  </a:lnTo>
                  <a:lnTo>
                    <a:pt x="1021501" y="530325"/>
                  </a:lnTo>
                  <a:lnTo>
                    <a:pt x="1053774" y="498883"/>
                  </a:lnTo>
                  <a:lnTo>
                    <a:pt x="1086457" y="467863"/>
                  </a:lnTo>
                  <a:lnTo>
                    <a:pt x="1119544" y="437269"/>
                  </a:lnTo>
                  <a:lnTo>
                    <a:pt x="1153031" y="407106"/>
                  </a:lnTo>
                  <a:lnTo>
                    <a:pt x="1186914" y="377379"/>
                  </a:lnTo>
                  <a:lnTo>
                    <a:pt x="1221188" y="348091"/>
                  </a:lnTo>
                  <a:lnTo>
                    <a:pt x="1255849" y="319248"/>
                  </a:lnTo>
                  <a:lnTo>
                    <a:pt x="1290892" y="290853"/>
                  </a:lnTo>
                  <a:lnTo>
                    <a:pt x="1326314" y="262912"/>
                  </a:lnTo>
                  <a:lnTo>
                    <a:pt x="1362109" y="235427"/>
                  </a:lnTo>
                  <a:lnTo>
                    <a:pt x="1398273" y="208405"/>
                  </a:lnTo>
                  <a:lnTo>
                    <a:pt x="1434802" y="181849"/>
                  </a:lnTo>
                  <a:lnTo>
                    <a:pt x="1471691" y="155764"/>
                  </a:lnTo>
                  <a:lnTo>
                    <a:pt x="1508937" y="130154"/>
                  </a:lnTo>
                  <a:lnTo>
                    <a:pt x="1546534" y="105023"/>
                  </a:lnTo>
                  <a:lnTo>
                    <a:pt x="1584478" y="80376"/>
                  </a:lnTo>
                  <a:lnTo>
                    <a:pt x="1622764" y="56218"/>
                  </a:lnTo>
                  <a:lnTo>
                    <a:pt x="1661389" y="32552"/>
                  </a:lnTo>
                  <a:lnTo>
                    <a:pt x="1700348" y="9384"/>
                  </a:lnTo>
                  <a:lnTo>
                    <a:pt x="1716614" y="0"/>
                  </a:lnTo>
                  <a:lnTo>
                    <a:pt x="1716614" y="2148318"/>
                  </a:lnTo>
                  <a:lnTo>
                    <a:pt x="1711037" y="2159739"/>
                  </a:lnTo>
                  <a:lnTo>
                    <a:pt x="1692034" y="2201146"/>
                  </a:lnTo>
                  <a:lnTo>
                    <a:pt x="1673999" y="2243079"/>
                  </a:lnTo>
                  <a:lnTo>
                    <a:pt x="1656947" y="2285523"/>
                  </a:lnTo>
                  <a:lnTo>
                    <a:pt x="1640892" y="2328463"/>
                  </a:lnTo>
                  <a:lnTo>
                    <a:pt x="1625847" y="2371887"/>
                  </a:lnTo>
                  <a:lnTo>
                    <a:pt x="1611828" y="2415779"/>
                  </a:lnTo>
                  <a:lnTo>
                    <a:pt x="1598848" y="2460124"/>
                  </a:lnTo>
                  <a:lnTo>
                    <a:pt x="1586922" y="2504910"/>
                  </a:lnTo>
                  <a:lnTo>
                    <a:pt x="1576064" y="2550122"/>
                  </a:lnTo>
                  <a:lnTo>
                    <a:pt x="1566288" y="2595744"/>
                  </a:lnTo>
                  <a:lnTo>
                    <a:pt x="1557609" y="2641764"/>
                  </a:lnTo>
                  <a:lnTo>
                    <a:pt x="1550041" y="2688166"/>
                  </a:lnTo>
                  <a:lnTo>
                    <a:pt x="1543598" y="2734937"/>
                  </a:lnTo>
                  <a:lnTo>
                    <a:pt x="1538294" y="2782062"/>
                  </a:lnTo>
                  <a:lnTo>
                    <a:pt x="1534217" y="2828693"/>
                  </a:lnTo>
                  <a:lnTo>
                    <a:pt x="1534144" y="2829527"/>
                  </a:lnTo>
                  <a:lnTo>
                    <a:pt x="1531188" y="2876903"/>
                  </a:lnTo>
                  <a:lnTo>
                    <a:pt x="1529368" y="2925280"/>
                  </a:lnTo>
                  <a:lnTo>
                    <a:pt x="1528812" y="2969656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003498" y="8086185"/>
            <a:ext cx="779145" cy="779145"/>
          </a:xfrm>
          <a:custGeom>
            <a:avLst/>
            <a:gdLst/>
            <a:ahLst/>
            <a:cxnLst/>
            <a:rect l="l" t="t" r="r" b="b"/>
            <a:pathLst>
              <a:path w="779144" h="779145">
                <a:moveTo>
                  <a:pt x="389267" y="778534"/>
                </a:moveTo>
                <a:lnTo>
                  <a:pt x="340438" y="775501"/>
                </a:lnTo>
                <a:lnTo>
                  <a:pt x="293419" y="766645"/>
                </a:lnTo>
                <a:lnTo>
                  <a:pt x="248575" y="752332"/>
                </a:lnTo>
                <a:lnTo>
                  <a:pt x="206270" y="732925"/>
                </a:lnTo>
                <a:lnTo>
                  <a:pt x="166870" y="708790"/>
                </a:lnTo>
                <a:lnTo>
                  <a:pt x="130739" y="680292"/>
                </a:lnTo>
                <a:lnTo>
                  <a:pt x="98242" y="647794"/>
                </a:lnTo>
                <a:lnTo>
                  <a:pt x="69743" y="611663"/>
                </a:lnTo>
                <a:lnTo>
                  <a:pt x="45608" y="572263"/>
                </a:lnTo>
                <a:lnTo>
                  <a:pt x="26202" y="529958"/>
                </a:lnTo>
                <a:lnTo>
                  <a:pt x="11888" y="485114"/>
                </a:lnTo>
                <a:lnTo>
                  <a:pt x="3032" y="438095"/>
                </a:lnTo>
                <a:lnTo>
                  <a:pt x="0" y="389266"/>
                </a:lnTo>
                <a:lnTo>
                  <a:pt x="3032" y="340438"/>
                </a:lnTo>
                <a:lnTo>
                  <a:pt x="11888" y="293419"/>
                </a:lnTo>
                <a:lnTo>
                  <a:pt x="26202" y="248575"/>
                </a:lnTo>
                <a:lnTo>
                  <a:pt x="45608" y="206270"/>
                </a:lnTo>
                <a:lnTo>
                  <a:pt x="69743" y="166870"/>
                </a:lnTo>
                <a:lnTo>
                  <a:pt x="98242" y="130739"/>
                </a:lnTo>
                <a:lnTo>
                  <a:pt x="130739" y="98242"/>
                </a:lnTo>
                <a:lnTo>
                  <a:pt x="166870" y="69743"/>
                </a:lnTo>
                <a:lnTo>
                  <a:pt x="206270" y="45608"/>
                </a:lnTo>
                <a:lnTo>
                  <a:pt x="248575" y="26202"/>
                </a:lnTo>
                <a:lnTo>
                  <a:pt x="293419" y="11888"/>
                </a:lnTo>
                <a:lnTo>
                  <a:pt x="340438" y="3032"/>
                </a:lnTo>
                <a:lnTo>
                  <a:pt x="389267" y="0"/>
                </a:lnTo>
                <a:lnTo>
                  <a:pt x="438095" y="3032"/>
                </a:lnTo>
                <a:lnTo>
                  <a:pt x="485114" y="11888"/>
                </a:lnTo>
                <a:lnTo>
                  <a:pt x="529958" y="26202"/>
                </a:lnTo>
                <a:lnTo>
                  <a:pt x="572263" y="45608"/>
                </a:lnTo>
                <a:lnTo>
                  <a:pt x="611663" y="69743"/>
                </a:lnTo>
                <a:lnTo>
                  <a:pt x="647794" y="98242"/>
                </a:lnTo>
                <a:lnTo>
                  <a:pt x="680291" y="130739"/>
                </a:lnTo>
                <a:lnTo>
                  <a:pt x="708789" y="166870"/>
                </a:lnTo>
                <a:lnTo>
                  <a:pt x="732924" y="206270"/>
                </a:lnTo>
                <a:lnTo>
                  <a:pt x="752331" y="248575"/>
                </a:lnTo>
                <a:lnTo>
                  <a:pt x="766644" y="293419"/>
                </a:lnTo>
                <a:lnTo>
                  <a:pt x="775500" y="340438"/>
                </a:lnTo>
                <a:lnTo>
                  <a:pt x="778533" y="389266"/>
                </a:lnTo>
                <a:lnTo>
                  <a:pt x="775500" y="438095"/>
                </a:lnTo>
                <a:lnTo>
                  <a:pt x="766644" y="485114"/>
                </a:lnTo>
                <a:lnTo>
                  <a:pt x="752331" y="529958"/>
                </a:lnTo>
                <a:lnTo>
                  <a:pt x="732924" y="572263"/>
                </a:lnTo>
                <a:lnTo>
                  <a:pt x="708789" y="611663"/>
                </a:lnTo>
                <a:lnTo>
                  <a:pt x="680291" y="647794"/>
                </a:lnTo>
                <a:lnTo>
                  <a:pt x="647794" y="680292"/>
                </a:lnTo>
                <a:lnTo>
                  <a:pt x="611663" y="708790"/>
                </a:lnTo>
                <a:lnTo>
                  <a:pt x="572263" y="732925"/>
                </a:lnTo>
                <a:lnTo>
                  <a:pt x="529958" y="752332"/>
                </a:lnTo>
                <a:lnTo>
                  <a:pt x="485114" y="766645"/>
                </a:lnTo>
                <a:lnTo>
                  <a:pt x="438095" y="775501"/>
                </a:lnTo>
                <a:lnTo>
                  <a:pt x="389267" y="778534"/>
                </a:lnTo>
                <a:close/>
              </a:path>
            </a:pathLst>
          </a:custGeom>
          <a:solidFill>
            <a:srgbClr val="20E7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504</Words>
  <Application>Microsoft Office PowerPoint</Application>
  <PresentationFormat>Произвольный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Black</vt:lpstr>
      <vt:lpstr>Franklin Gothic Medium</vt:lpstr>
      <vt:lpstr>Microsoft Sans Serif</vt:lpstr>
      <vt:lpstr>Trebuchet MS</vt:lpstr>
      <vt:lpstr>Verdana</vt:lpstr>
      <vt:lpstr>Office Theme</vt:lpstr>
      <vt:lpstr>Безопасное Cloud хранилище</vt:lpstr>
      <vt:lpstr>Проблема</vt:lpstr>
      <vt:lpstr>Решение</vt:lpstr>
      <vt:lpstr>Макет Главная страница</vt:lpstr>
      <vt:lpstr>Размер рынка</vt:lpstr>
      <vt:lpstr>Бизнес Модель</vt:lpstr>
      <vt:lpstr>Маркетинг и продвижение</vt:lpstr>
      <vt:lpstr>Косвенные конкуренты</vt:lpstr>
      <vt:lpstr>Финансовые прогнозы на 2 года</vt:lpstr>
      <vt:lpstr>Команда</vt:lpstr>
      <vt:lpstr>Запрос инвестиций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Общее совещание</dc:title>
  <dc:creator>Матвей Вишняков</dc:creator>
  <cp:keywords>DAGgqjscgOs,BAD8PX6RDCo,0</cp:keywords>
  <cp:lastModifiedBy>Михаил Мудрицын</cp:lastModifiedBy>
  <cp:revision>5</cp:revision>
  <dcterms:created xsi:type="dcterms:W3CDTF">2025-03-17T18:11:43Z</dcterms:created>
  <dcterms:modified xsi:type="dcterms:W3CDTF">2025-03-18T14:53:05Z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2025-03-17T00:00:00Z</vt:filetime>
  </property>
  <property fmtid="{D5CDD505-2E9C-101B-9397-08002B2CF9AE}" pid="5" name="Producer">
    <vt:lpwstr>Canva</vt:lpwstr>
  </property>
</Properties>
</file>