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9" r:id="rId2"/>
    <p:sldId id="260" r:id="rId3"/>
    <p:sldId id="257" r:id="rId4"/>
    <p:sldId id="262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9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1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9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97D6CB-D75F-499A-9B56-1B9D6391F4EF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F9C8EE-6B4D-4F8F-A236-E3C70A7FDA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4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2B2783-D09A-4E28-A12D-67FC2A51E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7618"/>
          <a:stretch/>
        </p:blipFill>
        <p:spPr>
          <a:xfrm>
            <a:off x="-1" y="1995954"/>
            <a:ext cx="1924983" cy="42465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1645A9-9BB4-4907-9430-997E0BF80A2F}"/>
              </a:ext>
            </a:extLst>
          </p:cNvPr>
          <p:cNvSpPr/>
          <p:nvPr/>
        </p:nvSpPr>
        <p:spPr>
          <a:xfrm>
            <a:off x="1999200" y="0"/>
            <a:ext cx="3911372" cy="6243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637BA-E342-4501-BE79-CBCF11146F21}"/>
              </a:ext>
            </a:extLst>
          </p:cNvPr>
          <p:cNvSpPr txBox="1"/>
          <p:nvPr/>
        </p:nvSpPr>
        <p:spPr>
          <a:xfrm>
            <a:off x="2126415" y="1740895"/>
            <a:ext cx="3880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Deep Fakes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BEC733-397F-4362-A85F-CEDC8B7313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3"/>
          <a:stretch/>
        </p:blipFill>
        <p:spPr>
          <a:xfrm>
            <a:off x="10206680" y="1995956"/>
            <a:ext cx="1985319" cy="4246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A0CAEC-8475-446D-83F2-21D433364B73}"/>
              </a:ext>
            </a:extLst>
          </p:cNvPr>
          <p:cNvSpPr txBox="1"/>
          <p:nvPr/>
        </p:nvSpPr>
        <p:spPr>
          <a:xfrm>
            <a:off x="2143439" y="5305272"/>
            <a:ext cx="4404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Adarsh Gopalakrishnan</a:t>
            </a:r>
          </a:p>
          <a:p>
            <a:r>
              <a:rPr lang="en-IN" sz="2000" dirty="0"/>
              <a:t>Niveditha Kumaran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2C9720-5FCC-4997-8A35-6585D7581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4789" y="1995954"/>
            <a:ext cx="4073457" cy="4246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BBD550-019C-4394-928D-A957D509AF9B}"/>
              </a:ext>
            </a:extLst>
          </p:cNvPr>
          <p:cNvSpPr txBox="1"/>
          <p:nvPr/>
        </p:nvSpPr>
        <p:spPr>
          <a:xfrm>
            <a:off x="2133754" y="2510336"/>
            <a:ext cx="388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CSCI 599 – Applied Machine Learning for Games</a:t>
            </a:r>
          </a:p>
          <a:p>
            <a:r>
              <a:rPr lang="en-IN" b="1" dirty="0"/>
              <a:t>Prof. Mike </a:t>
            </a:r>
            <a:r>
              <a:rPr lang="en-IN" b="1" dirty="0" err="1"/>
              <a:t>Zyda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376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B8B03-3143-4682-8E0C-F00380A380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08" y="1947200"/>
            <a:ext cx="6689725" cy="3513138"/>
          </a:xfrm>
          <a:prstGeom prst="rect">
            <a:avLst/>
          </a:prstGeom>
          <a:ln w="228600" cap="sq" cmpd="thickThin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B7BF5-80C9-4302-91E3-2F3B44DE5046}"/>
              </a:ext>
            </a:extLst>
          </p:cNvPr>
          <p:cNvSpPr txBox="1"/>
          <p:nvPr/>
        </p:nvSpPr>
        <p:spPr>
          <a:xfrm>
            <a:off x="3348680" y="5782739"/>
            <a:ext cx="654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Arnold Sc                   Tom Cruise                    Al Pacino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E49B6-414E-4555-8449-120889B49FAC}"/>
              </a:ext>
            </a:extLst>
          </p:cNvPr>
          <p:cNvSpPr/>
          <p:nvPr/>
        </p:nvSpPr>
        <p:spPr>
          <a:xfrm>
            <a:off x="4157279" y="393693"/>
            <a:ext cx="3359381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Fakes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Bill Hader</a:t>
            </a:r>
          </a:p>
        </p:txBody>
      </p:sp>
    </p:spTree>
    <p:extLst>
      <p:ext uri="{BB962C8B-B14F-4D97-AF65-F5344CB8AC3E}">
        <p14:creationId xmlns:p14="http://schemas.microsoft.com/office/powerpoint/2010/main" val="60910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95D0-22B6-478C-94C0-D6DB8DF6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51BB-3018-4111-B56C-FF72DD19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28794"/>
            <a:ext cx="10058400" cy="4023360"/>
          </a:xfrm>
        </p:spPr>
        <p:txBody>
          <a:bodyPr/>
          <a:lstStyle/>
          <a:p>
            <a:pPr>
              <a:buSzPct val="101000"/>
              <a:buFont typeface="Wingdings" panose="05000000000000000000" pitchFamily="2" charset="2"/>
              <a:buChar char="§"/>
            </a:pPr>
            <a:r>
              <a:rPr lang="en-US" sz="3200" dirty="0"/>
              <a:t> Face detection in input video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Replacement with custom 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E.g. swapping face of comedian imitating a particular person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Selecting personality from a list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7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2338-BE4F-4F30-8C11-A040ED1A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5D26-6FBB-46C3-860D-D82616D4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Deep Fakes can be created from a number of approaches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Image-Image Translation ( Conv De-conv)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sz="1600" dirty="0"/>
              <a:t>Also known as U-Networks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Generative Adversarial networks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sz="1600" dirty="0"/>
              <a:t>Used to recreate an image with slight modifications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2400" dirty="0"/>
              <a:t>Auto Encoders</a:t>
            </a:r>
          </a:p>
          <a:p>
            <a:pPr marL="1371600" lvl="3" indent="0">
              <a:buNone/>
            </a:pPr>
            <a:r>
              <a:rPr lang="en-IN" sz="1600" dirty="0"/>
              <a:t>Effective method to create patterns on images</a:t>
            </a:r>
          </a:p>
          <a:p>
            <a:endParaRPr lang="en-IN" sz="2400" dirty="0"/>
          </a:p>
          <a:p>
            <a:pPr lvl="3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4719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7169-7CCF-428D-A218-BDFDE4B2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project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7756-5329-4303-95B8-DEB67BDD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Data collection through video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Training of deep learning models on sample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Comparison of performance of videos </a:t>
            </a:r>
          </a:p>
        </p:txBody>
      </p:sp>
    </p:spTree>
    <p:extLst>
      <p:ext uri="{BB962C8B-B14F-4D97-AF65-F5344CB8AC3E}">
        <p14:creationId xmlns:p14="http://schemas.microsoft.com/office/powerpoint/2010/main" val="103794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8B8F1-8AC6-4F2A-8ED5-4366FDE0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13" y="1831197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41013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125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PowerPoint Presentation</vt:lpstr>
      <vt:lpstr>PowerPoint Presentation</vt:lpstr>
      <vt:lpstr>OBJECTIVE</vt:lpstr>
      <vt:lpstr>IMPLEMENTATION</vt:lpstr>
      <vt:lpstr>Rough project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Deepfakes using General Adversarial Networks(GANs)</dc:title>
  <dc:creator>Adarsh G</dc:creator>
  <cp:lastModifiedBy>niveditha kumaran</cp:lastModifiedBy>
  <cp:revision>15</cp:revision>
  <dcterms:created xsi:type="dcterms:W3CDTF">2019-09-10T05:58:25Z</dcterms:created>
  <dcterms:modified xsi:type="dcterms:W3CDTF">2019-09-10T20:53:42Z</dcterms:modified>
</cp:coreProperties>
</file>