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8" r:id="rId5"/>
    <p:sldId id="266" r:id="rId6"/>
    <p:sldId id="264" r:id="rId7"/>
    <p:sldId id="256" r:id="rId8"/>
    <p:sldId id="257" r:id="rId9"/>
    <p:sldId id="258" r:id="rId10"/>
    <p:sldId id="260" r:id="rId11"/>
    <p:sldId id="269" r:id="rId12"/>
    <p:sldId id="262" r:id="rId13"/>
    <p:sldId id="263" r:id="rId14"/>
    <p:sldId id="265"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FE48A0-138C-FED5-CC2F-AF8945C742C6}" v="1" dt="2023-11-22T08:57:22.8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38" autoAdjust="0"/>
    <p:restoredTop sz="94660"/>
  </p:normalViewPr>
  <p:slideViewPr>
    <p:cSldViewPr snapToGrid="0">
      <p:cViewPr varScale="1">
        <p:scale>
          <a:sx n="82" d="100"/>
          <a:sy n="82" d="100"/>
        </p:scale>
        <p:origin x="634"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keth J H" userId="S::sanketh.jh@phytecembedded.in::2debf4d8-e053-4232-98c3-c95984075d18" providerId="AD" clId="Web-{ECFE48A0-138C-FED5-CC2F-AF8945C742C6}"/>
    <pc:docChg chg="delSld">
      <pc:chgData name="Sanketh J H" userId="S::sanketh.jh@phytecembedded.in::2debf4d8-e053-4232-98c3-c95984075d18" providerId="AD" clId="Web-{ECFE48A0-138C-FED5-CC2F-AF8945C742C6}" dt="2023-11-22T08:57:22.846" v="0"/>
      <pc:docMkLst>
        <pc:docMk/>
      </pc:docMkLst>
      <pc:sldChg chg="del">
        <pc:chgData name="Sanketh J H" userId="S::sanketh.jh@phytecembedded.in::2debf4d8-e053-4232-98c3-c95984075d18" providerId="AD" clId="Web-{ECFE48A0-138C-FED5-CC2F-AF8945C742C6}" dt="2023-11-22T08:57:22.846" v="0"/>
        <pc:sldMkLst>
          <pc:docMk/>
          <pc:sldMk cId="3121160341" sldId="267"/>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42E478-41F1-4B6E-94CD-F424B755F65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70B38B9-C64B-480C-954D-F1BE4BF1DA80}">
      <dgm:prSet phldrT="[Text]"/>
      <dgm:spPr/>
      <dgm:t>
        <a:bodyPr/>
        <a:lstStyle/>
        <a:p>
          <a:r>
            <a:rPr lang="en-US" dirty="0"/>
            <a:t>User login</a:t>
          </a:r>
        </a:p>
      </dgm:t>
    </dgm:pt>
    <dgm:pt modelId="{58AB3A9B-FF91-416E-91EB-1499E21F1D38}" type="parTrans" cxnId="{97886155-5619-49C6-8843-9FAB81F17592}">
      <dgm:prSet/>
      <dgm:spPr/>
      <dgm:t>
        <a:bodyPr/>
        <a:lstStyle/>
        <a:p>
          <a:endParaRPr lang="en-US"/>
        </a:p>
      </dgm:t>
    </dgm:pt>
    <dgm:pt modelId="{E0861EAF-C976-4F00-8344-E51BEF13C91F}" type="sibTrans" cxnId="{97886155-5619-49C6-8843-9FAB81F17592}">
      <dgm:prSet/>
      <dgm:spPr/>
      <dgm:t>
        <a:bodyPr/>
        <a:lstStyle/>
        <a:p>
          <a:endParaRPr lang="en-US"/>
        </a:p>
      </dgm:t>
    </dgm:pt>
    <dgm:pt modelId="{A8EF92AD-FE34-4B24-A98F-BADC09DBEFBA}">
      <dgm:prSet phldrT="[Text]"/>
      <dgm:spPr/>
      <dgm:t>
        <a:bodyPr/>
        <a:lstStyle/>
        <a:p>
          <a:r>
            <a:rPr lang="en-US" dirty="0"/>
            <a:t>Access validation</a:t>
          </a:r>
        </a:p>
      </dgm:t>
    </dgm:pt>
    <dgm:pt modelId="{A49F1BB4-C758-428E-A4C1-9454C4245622}" type="parTrans" cxnId="{E04D7166-E55E-4B3F-9415-6444DFCCA1D6}">
      <dgm:prSet/>
      <dgm:spPr/>
      <dgm:t>
        <a:bodyPr/>
        <a:lstStyle/>
        <a:p>
          <a:endParaRPr lang="en-US"/>
        </a:p>
      </dgm:t>
    </dgm:pt>
    <dgm:pt modelId="{A1AA3716-5490-443A-9C7B-5BCD02BA8AE3}" type="sibTrans" cxnId="{E04D7166-E55E-4B3F-9415-6444DFCCA1D6}">
      <dgm:prSet/>
      <dgm:spPr/>
      <dgm:t>
        <a:bodyPr/>
        <a:lstStyle/>
        <a:p>
          <a:endParaRPr lang="en-US"/>
        </a:p>
      </dgm:t>
    </dgm:pt>
    <dgm:pt modelId="{737C0CD5-E3FE-4D0D-BF20-31D31A49D513}">
      <dgm:prSet phldrT="[Text]"/>
      <dgm:spPr/>
      <dgm:t>
        <a:bodyPr/>
        <a:lstStyle/>
        <a:p>
          <a:r>
            <a:rPr lang="en-US" dirty="0"/>
            <a:t>Add Devices and Assets</a:t>
          </a:r>
        </a:p>
      </dgm:t>
    </dgm:pt>
    <dgm:pt modelId="{54D8D549-E648-4713-9CAB-7B6723C1E419}" type="parTrans" cxnId="{F6BD789E-A24C-46B6-A38B-613B96D3EA13}">
      <dgm:prSet/>
      <dgm:spPr/>
      <dgm:t>
        <a:bodyPr/>
        <a:lstStyle/>
        <a:p>
          <a:endParaRPr lang="en-US"/>
        </a:p>
      </dgm:t>
    </dgm:pt>
    <dgm:pt modelId="{151AECE6-F0CE-4524-9CF7-617F07CA1DFE}" type="sibTrans" cxnId="{F6BD789E-A24C-46B6-A38B-613B96D3EA13}">
      <dgm:prSet/>
      <dgm:spPr/>
      <dgm:t>
        <a:bodyPr/>
        <a:lstStyle/>
        <a:p>
          <a:endParaRPr lang="en-US"/>
        </a:p>
      </dgm:t>
    </dgm:pt>
    <dgm:pt modelId="{273C7151-EE0D-4D9C-BA19-3FCF7281F9C3}">
      <dgm:prSet phldrT="[Text]"/>
      <dgm:spPr/>
      <dgm:t>
        <a:bodyPr/>
        <a:lstStyle/>
        <a:p>
          <a:r>
            <a:rPr lang="en-US"/>
            <a:t>Add/remove home</a:t>
          </a:r>
          <a:endParaRPr lang="en-US" dirty="0"/>
        </a:p>
      </dgm:t>
    </dgm:pt>
    <dgm:pt modelId="{3DDE0803-50AB-4B4A-BFFB-36C91B179B10}" type="parTrans" cxnId="{1D0074E1-38C2-4DA4-905A-7E2C0593C49C}">
      <dgm:prSet/>
      <dgm:spPr/>
      <dgm:t>
        <a:bodyPr/>
        <a:lstStyle/>
        <a:p>
          <a:endParaRPr lang="en-US"/>
        </a:p>
      </dgm:t>
    </dgm:pt>
    <dgm:pt modelId="{6B6B4617-4491-410B-886F-7C1C219073BF}" type="sibTrans" cxnId="{1D0074E1-38C2-4DA4-905A-7E2C0593C49C}">
      <dgm:prSet/>
      <dgm:spPr/>
      <dgm:t>
        <a:bodyPr/>
        <a:lstStyle/>
        <a:p>
          <a:endParaRPr lang="en-US"/>
        </a:p>
      </dgm:t>
    </dgm:pt>
    <dgm:pt modelId="{E5EA4E82-2986-4876-92E9-0EEB3A29A20B}">
      <dgm:prSet phldrT="[Text]"/>
      <dgm:spPr/>
      <dgm:t>
        <a:bodyPr/>
        <a:lstStyle/>
        <a:p>
          <a:r>
            <a:rPr lang="en-US" dirty="0"/>
            <a:t>New account creation</a:t>
          </a:r>
        </a:p>
      </dgm:t>
    </dgm:pt>
    <dgm:pt modelId="{2D4A65C0-573A-43DF-AB75-1AA998863861}" type="parTrans" cxnId="{AECBDC99-DBC3-4D31-9FA8-592626ECE3BD}">
      <dgm:prSet/>
      <dgm:spPr/>
      <dgm:t>
        <a:bodyPr/>
        <a:lstStyle/>
        <a:p>
          <a:endParaRPr lang="en-US"/>
        </a:p>
      </dgm:t>
    </dgm:pt>
    <dgm:pt modelId="{38E19CA2-8767-4524-AA1F-E517AD5C043D}" type="sibTrans" cxnId="{AECBDC99-DBC3-4D31-9FA8-592626ECE3BD}">
      <dgm:prSet/>
      <dgm:spPr/>
      <dgm:t>
        <a:bodyPr/>
        <a:lstStyle/>
        <a:p>
          <a:endParaRPr lang="en-US"/>
        </a:p>
      </dgm:t>
    </dgm:pt>
    <dgm:pt modelId="{06B34D4D-18CC-491B-826D-4ED43E0721DC}">
      <dgm:prSet phldrT="[Text]"/>
      <dgm:spPr/>
      <dgm:t>
        <a:bodyPr/>
        <a:lstStyle/>
        <a:p>
          <a:r>
            <a:rPr lang="en-US" dirty="0"/>
            <a:t>Reset password</a:t>
          </a:r>
        </a:p>
      </dgm:t>
    </dgm:pt>
    <dgm:pt modelId="{86E4FB2B-CB55-4152-AB4E-2134AF8FADF0}" type="parTrans" cxnId="{2EF452A5-9571-47B5-85CF-7DCAEC7E5D3A}">
      <dgm:prSet/>
      <dgm:spPr/>
      <dgm:t>
        <a:bodyPr/>
        <a:lstStyle/>
        <a:p>
          <a:endParaRPr lang="en-US"/>
        </a:p>
      </dgm:t>
    </dgm:pt>
    <dgm:pt modelId="{EE5DC571-60D8-44A6-B539-0C5D2C126C9F}" type="sibTrans" cxnId="{2EF452A5-9571-47B5-85CF-7DCAEC7E5D3A}">
      <dgm:prSet/>
      <dgm:spPr/>
      <dgm:t>
        <a:bodyPr/>
        <a:lstStyle/>
        <a:p>
          <a:endParaRPr lang="en-US"/>
        </a:p>
      </dgm:t>
    </dgm:pt>
    <dgm:pt modelId="{8B173F0D-87D7-49E6-B0EE-345F88265302}">
      <dgm:prSet phldrT="[Text]"/>
      <dgm:spPr/>
      <dgm:t>
        <a:bodyPr/>
        <a:lstStyle/>
        <a:p>
          <a:r>
            <a:rPr lang="en-US" dirty="0"/>
            <a:t>Add/remove rooms</a:t>
          </a:r>
        </a:p>
      </dgm:t>
    </dgm:pt>
    <dgm:pt modelId="{B8DCB3FC-D5EF-4054-803B-6BC357BC8FB4}" type="parTrans" cxnId="{7EB34265-6C68-49CE-B14B-CC9F8F96F0E4}">
      <dgm:prSet/>
      <dgm:spPr/>
      <dgm:t>
        <a:bodyPr/>
        <a:lstStyle/>
        <a:p>
          <a:endParaRPr lang="en-US"/>
        </a:p>
      </dgm:t>
    </dgm:pt>
    <dgm:pt modelId="{C2D6AF54-8E79-4B52-B9EE-939F56B240E6}" type="sibTrans" cxnId="{7EB34265-6C68-49CE-B14B-CC9F8F96F0E4}">
      <dgm:prSet/>
      <dgm:spPr/>
      <dgm:t>
        <a:bodyPr/>
        <a:lstStyle/>
        <a:p>
          <a:endParaRPr lang="en-US"/>
        </a:p>
      </dgm:t>
    </dgm:pt>
    <dgm:pt modelId="{B1D621FC-83EF-4BFD-BC39-AD1172595D15}">
      <dgm:prSet phldrT="[Text]"/>
      <dgm:spPr/>
      <dgm:t>
        <a:bodyPr/>
        <a:lstStyle/>
        <a:p>
          <a:r>
            <a:rPr lang="en-US" dirty="0"/>
            <a:t>Add/remove devices</a:t>
          </a:r>
        </a:p>
      </dgm:t>
    </dgm:pt>
    <dgm:pt modelId="{35E8504D-D64E-4073-8950-D2AF6791F888}" type="parTrans" cxnId="{F13348EA-7D20-4A9B-8BBD-E5D1F025B657}">
      <dgm:prSet/>
      <dgm:spPr/>
      <dgm:t>
        <a:bodyPr/>
        <a:lstStyle/>
        <a:p>
          <a:endParaRPr lang="en-US"/>
        </a:p>
      </dgm:t>
    </dgm:pt>
    <dgm:pt modelId="{06B19D4C-3E42-4CD2-8BBD-90389EB09673}" type="sibTrans" cxnId="{F13348EA-7D20-4A9B-8BBD-E5D1F025B657}">
      <dgm:prSet/>
      <dgm:spPr/>
      <dgm:t>
        <a:bodyPr/>
        <a:lstStyle/>
        <a:p>
          <a:endParaRPr lang="en-US"/>
        </a:p>
      </dgm:t>
    </dgm:pt>
    <dgm:pt modelId="{13373441-C10F-4C1A-B1CD-82C676340943}">
      <dgm:prSet phldrT="[Text]"/>
      <dgm:spPr/>
      <dgm:t>
        <a:bodyPr/>
        <a:lstStyle/>
        <a:p>
          <a:r>
            <a:rPr lang="en-US" dirty="0"/>
            <a:t>List Home/Rooms/Devices</a:t>
          </a:r>
        </a:p>
      </dgm:t>
    </dgm:pt>
    <dgm:pt modelId="{18AD3B8F-432C-47B3-BB16-F2CF930C688C}" type="parTrans" cxnId="{B5716304-D766-4812-A9D7-CC550F3DE3E9}">
      <dgm:prSet/>
      <dgm:spPr/>
      <dgm:t>
        <a:bodyPr/>
        <a:lstStyle/>
        <a:p>
          <a:endParaRPr lang="en-US"/>
        </a:p>
      </dgm:t>
    </dgm:pt>
    <dgm:pt modelId="{6D5D300A-BC00-4D83-A655-0CA1EB6CF4E0}" type="sibTrans" cxnId="{B5716304-D766-4812-A9D7-CC550F3DE3E9}">
      <dgm:prSet/>
      <dgm:spPr/>
      <dgm:t>
        <a:bodyPr/>
        <a:lstStyle/>
        <a:p>
          <a:endParaRPr lang="en-US"/>
        </a:p>
      </dgm:t>
    </dgm:pt>
    <dgm:pt modelId="{95E86E36-21C3-4EC3-AE95-36150D571A8B}">
      <dgm:prSet phldrT="[Text]"/>
      <dgm:spPr/>
      <dgm:t>
        <a:bodyPr/>
        <a:lstStyle/>
        <a:p>
          <a:r>
            <a:rPr lang="en-US" dirty="0"/>
            <a:t>Device Control</a:t>
          </a:r>
        </a:p>
      </dgm:t>
    </dgm:pt>
    <dgm:pt modelId="{A8B1A1EC-5ECA-4B20-A4A1-3D867D2936D5}" type="parTrans" cxnId="{44AFE592-9C05-4391-87E7-185223AE260E}">
      <dgm:prSet/>
      <dgm:spPr/>
      <dgm:t>
        <a:bodyPr/>
        <a:lstStyle/>
        <a:p>
          <a:endParaRPr lang="en-US"/>
        </a:p>
      </dgm:t>
    </dgm:pt>
    <dgm:pt modelId="{FD33B361-FF33-423C-A2BB-2B67EDC113A7}" type="sibTrans" cxnId="{44AFE592-9C05-4391-87E7-185223AE260E}">
      <dgm:prSet/>
      <dgm:spPr/>
      <dgm:t>
        <a:bodyPr/>
        <a:lstStyle/>
        <a:p>
          <a:endParaRPr lang="en-US"/>
        </a:p>
      </dgm:t>
    </dgm:pt>
    <dgm:pt modelId="{0206FCB2-C488-44CF-8704-DFB04FA1BCD4}">
      <dgm:prSet phldrT="[Text]"/>
      <dgm:spPr/>
      <dgm:t>
        <a:bodyPr/>
        <a:lstStyle/>
        <a:p>
          <a:r>
            <a:rPr lang="en-US" dirty="0"/>
            <a:t>Device control</a:t>
          </a:r>
        </a:p>
      </dgm:t>
    </dgm:pt>
    <dgm:pt modelId="{F4FE4E71-5F48-4E05-A01C-3002F269DD96}" type="parTrans" cxnId="{6E917D7D-93BF-45A0-BA40-BF69ABB3ECEE}">
      <dgm:prSet/>
      <dgm:spPr/>
      <dgm:t>
        <a:bodyPr/>
        <a:lstStyle/>
        <a:p>
          <a:endParaRPr lang="en-US"/>
        </a:p>
      </dgm:t>
    </dgm:pt>
    <dgm:pt modelId="{FBE99B39-E76A-427F-A297-F8DA12F8257F}" type="sibTrans" cxnId="{6E917D7D-93BF-45A0-BA40-BF69ABB3ECEE}">
      <dgm:prSet/>
      <dgm:spPr/>
      <dgm:t>
        <a:bodyPr/>
        <a:lstStyle/>
        <a:p>
          <a:endParaRPr lang="en-US"/>
        </a:p>
      </dgm:t>
    </dgm:pt>
    <dgm:pt modelId="{80458978-EAD3-40F0-8FC0-44FD6BD070B0}">
      <dgm:prSet phldrT="[Text]"/>
      <dgm:spPr/>
      <dgm:t>
        <a:bodyPr/>
        <a:lstStyle/>
        <a:p>
          <a:r>
            <a:rPr lang="en-US" dirty="0"/>
            <a:t>Device data sending to cloud</a:t>
          </a:r>
        </a:p>
      </dgm:t>
    </dgm:pt>
    <dgm:pt modelId="{2C44418F-7725-4A4F-89B8-24A7302854D0}" type="parTrans" cxnId="{65E59B7D-6640-442C-AF4C-0802EAC20392}">
      <dgm:prSet/>
      <dgm:spPr/>
      <dgm:t>
        <a:bodyPr/>
        <a:lstStyle/>
        <a:p>
          <a:endParaRPr lang="en-US"/>
        </a:p>
      </dgm:t>
    </dgm:pt>
    <dgm:pt modelId="{EA284AE6-D2E6-4659-9238-5140AFBC0D19}" type="sibTrans" cxnId="{65E59B7D-6640-442C-AF4C-0802EAC20392}">
      <dgm:prSet/>
      <dgm:spPr/>
      <dgm:t>
        <a:bodyPr/>
        <a:lstStyle/>
        <a:p>
          <a:endParaRPr lang="en-US"/>
        </a:p>
      </dgm:t>
    </dgm:pt>
    <dgm:pt modelId="{E066B48D-9322-4943-B1D0-6E1432ED2445}">
      <dgm:prSet phldrT="[Text]"/>
      <dgm:spPr/>
      <dgm:t>
        <a:bodyPr/>
        <a:lstStyle/>
        <a:p>
          <a:r>
            <a:rPr lang="en-US" dirty="0"/>
            <a:t>Device control using scene setting</a:t>
          </a:r>
        </a:p>
      </dgm:t>
    </dgm:pt>
    <dgm:pt modelId="{AB187E2E-875E-4085-B24C-A73055373763}" type="parTrans" cxnId="{F93FFCD2-47C0-4C44-A333-4326C8B9A415}">
      <dgm:prSet/>
      <dgm:spPr/>
      <dgm:t>
        <a:bodyPr/>
        <a:lstStyle/>
        <a:p>
          <a:endParaRPr lang="en-US"/>
        </a:p>
      </dgm:t>
    </dgm:pt>
    <dgm:pt modelId="{69435F07-A5D0-4848-B736-527953DCD179}" type="sibTrans" cxnId="{F93FFCD2-47C0-4C44-A333-4326C8B9A415}">
      <dgm:prSet/>
      <dgm:spPr/>
      <dgm:t>
        <a:bodyPr/>
        <a:lstStyle/>
        <a:p>
          <a:endParaRPr lang="en-US"/>
        </a:p>
      </dgm:t>
    </dgm:pt>
    <dgm:pt modelId="{C0DCADB2-9DD4-4E6B-A806-88819F7AE377}">
      <dgm:prSet phldrT="[Text]"/>
      <dgm:spPr/>
      <dgm:t>
        <a:bodyPr/>
        <a:lstStyle/>
        <a:p>
          <a:r>
            <a:rPr lang="en-US" dirty="0"/>
            <a:t>Device limit settings</a:t>
          </a:r>
        </a:p>
      </dgm:t>
    </dgm:pt>
    <dgm:pt modelId="{72ABD240-F58A-4708-B825-A31582C2AA50}" type="parTrans" cxnId="{114DFCCD-880C-4A55-9A19-A033CDD73981}">
      <dgm:prSet/>
      <dgm:spPr/>
      <dgm:t>
        <a:bodyPr/>
        <a:lstStyle/>
        <a:p>
          <a:endParaRPr lang="en-US"/>
        </a:p>
      </dgm:t>
    </dgm:pt>
    <dgm:pt modelId="{796FB048-80F6-4B95-8AC7-7E453B3F877F}" type="sibTrans" cxnId="{114DFCCD-880C-4A55-9A19-A033CDD73981}">
      <dgm:prSet/>
      <dgm:spPr/>
      <dgm:t>
        <a:bodyPr/>
        <a:lstStyle/>
        <a:p>
          <a:endParaRPr lang="en-US"/>
        </a:p>
      </dgm:t>
    </dgm:pt>
    <dgm:pt modelId="{8473ABBA-BB01-4F7F-BAD7-A12FDF276837}">
      <dgm:prSet phldrT="[Text]"/>
      <dgm:spPr/>
      <dgm:t>
        <a:bodyPr/>
        <a:lstStyle/>
        <a:p>
          <a:r>
            <a:rPr lang="en-US"/>
            <a:t>Device alerts</a:t>
          </a:r>
          <a:endParaRPr lang="en-US" dirty="0"/>
        </a:p>
      </dgm:t>
    </dgm:pt>
    <dgm:pt modelId="{F7920B49-65B8-453D-A4DC-C138213C09CA}" type="parTrans" cxnId="{EB08308F-5ACF-45FB-84B8-390AED35CF50}">
      <dgm:prSet/>
      <dgm:spPr/>
      <dgm:t>
        <a:bodyPr/>
        <a:lstStyle/>
        <a:p>
          <a:endParaRPr lang="en-US"/>
        </a:p>
      </dgm:t>
    </dgm:pt>
    <dgm:pt modelId="{C2C4096A-F5DB-4A4E-A7BB-E914637BC4F2}" type="sibTrans" cxnId="{EB08308F-5ACF-45FB-84B8-390AED35CF50}">
      <dgm:prSet/>
      <dgm:spPr/>
      <dgm:t>
        <a:bodyPr/>
        <a:lstStyle/>
        <a:p>
          <a:endParaRPr lang="en-US"/>
        </a:p>
      </dgm:t>
    </dgm:pt>
    <dgm:pt modelId="{A06B3D39-2AEC-4CDC-AF42-940F9F82A5C4}">
      <dgm:prSet phldrT="[Text]"/>
      <dgm:spPr/>
      <dgm:t>
        <a:bodyPr/>
        <a:lstStyle/>
        <a:p>
          <a:r>
            <a:rPr lang="en-US" dirty="0"/>
            <a:t>Device status history</a:t>
          </a:r>
        </a:p>
      </dgm:t>
    </dgm:pt>
    <dgm:pt modelId="{A883B41C-6EDF-4A52-A793-1D1D3197016F}" type="parTrans" cxnId="{7AB4333D-7816-4DB1-AFA8-ADEF8BB67B7B}">
      <dgm:prSet/>
      <dgm:spPr/>
      <dgm:t>
        <a:bodyPr/>
        <a:lstStyle/>
        <a:p>
          <a:endParaRPr lang="en-US"/>
        </a:p>
      </dgm:t>
    </dgm:pt>
    <dgm:pt modelId="{6981D549-31C4-427E-8CC8-D9B866DB2A53}" type="sibTrans" cxnId="{7AB4333D-7816-4DB1-AFA8-ADEF8BB67B7B}">
      <dgm:prSet/>
      <dgm:spPr/>
      <dgm:t>
        <a:bodyPr/>
        <a:lstStyle/>
        <a:p>
          <a:endParaRPr lang="en-US"/>
        </a:p>
      </dgm:t>
    </dgm:pt>
    <dgm:pt modelId="{9CBCBF9D-4E02-453A-AEBC-D5D7BF665BFD}">
      <dgm:prSet phldrT="[Text]"/>
      <dgm:spPr/>
      <dgm:t>
        <a:bodyPr/>
        <a:lstStyle/>
        <a:p>
          <a:r>
            <a:rPr lang="en-US" dirty="0"/>
            <a:t>House power consumption </a:t>
          </a:r>
        </a:p>
      </dgm:t>
    </dgm:pt>
    <dgm:pt modelId="{891FD62E-C9AC-4FA1-BBF2-6BC4ED77BD4C}" type="parTrans" cxnId="{AAEBEAD1-6555-4E29-A0AF-645486A27CDB}">
      <dgm:prSet/>
      <dgm:spPr/>
      <dgm:t>
        <a:bodyPr/>
        <a:lstStyle/>
        <a:p>
          <a:endParaRPr lang="en-US"/>
        </a:p>
      </dgm:t>
    </dgm:pt>
    <dgm:pt modelId="{D0878CA8-77DB-4733-A469-F6F613A99D20}" type="sibTrans" cxnId="{AAEBEAD1-6555-4E29-A0AF-645486A27CDB}">
      <dgm:prSet/>
      <dgm:spPr/>
      <dgm:t>
        <a:bodyPr/>
        <a:lstStyle/>
        <a:p>
          <a:endParaRPr lang="en-US"/>
        </a:p>
      </dgm:t>
    </dgm:pt>
    <dgm:pt modelId="{5EF2F1F3-A11F-459E-B89F-BC50D2317595}">
      <dgm:prSet phldrT="[Text]"/>
      <dgm:spPr/>
      <dgm:t>
        <a:bodyPr/>
        <a:lstStyle/>
        <a:p>
          <a:r>
            <a:rPr lang="en-US" dirty="0"/>
            <a:t>Room power consumption</a:t>
          </a:r>
        </a:p>
      </dgm:t>
    </dgm:pt>
    <dgm:pt modelId="{E8393547-B57A-45DB-B1F5-B64CED5944B7}" type="parTrans" cxnId="{A73E04DF-C308-4324-823F-0EC1E7B1567E}">
      <dgm:prSet/>
      <dgm:spPr/>
      <dgm:t>
        <a:bodyPr/>
        <a:lstStyle/>
        <a:p>
          <a:endParaRPr lang="en-US"/>
        </a:p>
      </dgm:t>
    </dgm:pt>
    <dgm:pt modelId="{76D7471A-240A-46F1-AF00-0A26AB85B1E3}" type="sibTrans" cxnId="{A73E04DF-C308-4324-823F-0EC1E7B1567E}">
      <dgm:prSet/>
      <dgm:spPr/>
      <dgm:t>
        <a:bodyPr/>
        <a:lstStyle/>
        <a:p>
          <a:endParaRPr lang="en-US"/>
        </a:p>
      </dgm:t>
    </dgm:pt>
    <dgm:pt modelId="{C16779E0-41DE-47E2-A6EA-39750295B75D}">
      <dgm:prSet phldrT="[Text]"/>
      <dgm:spPr/>
      <dgm:t>
        <a:bodyPr/>
        <a:lstStyle/>
        <a:p>
          <a:r>
            <a:rPr lang="en-US" dirty="0"/>
            <a:t>Report</a:t>
          </a:r>
        </a:p>
      </dgm:t>
    </dgm:pt>
    <dgm:pt modelId="{E998518C-E79D-438A-842B-1557C2AAC010}" type="sibTrans" cxnId="{75C31A4C-7764-49ED-BA30-62645203E2E8}">
      <dgm:prSet/>
      <dgm:spPr/>
      <dgm:t>
        <a:bodyPr/>
        <a:lstStyle/>
        <a:p>
          <a:endParaRPr lang="en-US"/>
        </a:p>
      </dgm:t>
    </dgm:pt>
    <dgm:pt modelId="{41998DA1-1AB5-4441-8C6E-E551DDFEC88D}" type="parTrans" cxnId="{75C31A4C-7764-49ED-BA30-62645203E2E8}">
      <dgm:prSet/>
      <dgm:spPr/>
      <dgm:t>
        <a:bodyPr/>
        <a:lstStyle/>
        <a:p>
          <a:endParaRPr lang="en-US"/>
        </a:p>
      </dgm:t>
    </dgm:pt>
    <dgm:pt modelId="{84870B46-57C4-44B3-927E-61C188DB41D6}">
      <dgm:prSet phldrT="[Text]"/>
      <dgm:spPr/>
      <dgm:t>
        <a:bodyPr/>
        <a:lstStyle/>
        <a:p>
          <a:r>
            <a:rPr lang="en-US" dirty="0"/>
            <a:t>Device power consumption</a:t>
          </a:r>
        </a:p>
      </dgm:t>
    </dgm:pt>
    <dgm:pt modelId="{0D1D610F-F8F2-4731-AF5C-625CF311AEEA}" type="parTrans" cxnId="{8CB2ED58-53CF-4960-BC50-370AC9CFE44E}">
      <dgm:prSet/>
      <dgm:spPr/>
      <dgm:t>
        <a:bodyPr/>
        <a:lstStyle/>
        <a:p>
          <a:endParaRPr lang="en-US"/>
        </a:p>
      </dgm:t>
    </dgm:pt>
    <dgm:pt modelId="{8E5626BC-D659-4A63-A8BB-F61F0CFD192E}" type="sibTrans" cxnId="{8CB2ED58-53CF-4960-BC50-370AC9CFE44E}">
      <dgm:prSet/>
      <dgm:spPr/>
      <dgm:t>
        <a:bodyPr/>
        <a:lstStyle/>
        <a:p>
          <a:endParaRPr lang="en-US"/>
        </a:p>
      </dgm:t>
    </dgm:pt>
    <dgm:pt modelId="{343BED89-ED32-478B-9134-B0735364D06B}">
      <dgm:prSet phldrT="[Text]"/>
      <dgm:spPr/>
      <dgm:t>
        <a:bodyPr/>
        <a:lstStyle/>
        <a:p>
          <a:r>
            <a:rPr lang="en-US" dirty="0"/>
            <a:t>DevGroup power consumption</a:t>
          </a:r>
        </a:p>
      </dgm:t>
    </dgm:pt>
    <dgm:pt modelId="{4E0DCB7B-0BC9-4751-B2AC-CB2F208D3F4E}" type="parTrans" cxnId="{9E1DC8D8-656C-409F-BB1C-4AECF78452DC}">
      <dgm:prSet/>
      <dgm:spPr/>
      <dgm:t>
        <a:bodyPr/>
        <a:lstStyle/>
        <a:p>
          <a:endParaRPr lang="en-US"/>
        </a:p>
      </dgm:t>
    </dgm:pt>
    <dgm:pt modelId="{19417803-4C9E-4EA3-A3DF-7FE563CAEDED}" type="sibTrans" cxnId="{9E1DC8D8-656C-409F-BB1C-4AECF78452DC}">
      <dgm:prSet/>
      <dgm:spPr/>
      <dgm:t>
        <a:bodyPr/>
        <a:lstStyle/>
        <a:p>
          <a:endParaRPr lang="en-US"/>
        </a:p>
      </dgm:t>
    </dgm:pt>
    <dgm:pt modelId="{30334011-CF8F-4A44-ADF8-2AA1ED1205EB}">
      <dgm:prSet phldrT="[Text]"/>
      <dgm:spPr/>
      <dgm:t>
        <a:bodyPr/>
        <a:lstStyle/>
        <a:p>
          <a:r>
            <a:rPr lang="en-US" dirty="0"/>
            <a:t>List of alerts</a:t>
          </a:r>
        </a:p>
      </dgm:t>
    </dgm:pt>
    <dgm:pt modelId="{29B31494-B701-488C-BDBC-550DBD88F978}" type="parTrans" cxnId="{3EAB1A80-F4A6-49D7-A868-E60182BE28B1}">
      <dgm:prSet/>
      <dgm:spPr/>
      <dgm:t>
        <a:bodyPr/>
        <a:lstStyle/>
        <a:p>
          <a:endParaRPr lang="en-US"/>
        </a:p>
      </dgm:t>
    </dgm:pt>
    <dgm:pt modelId="{4130DCF8-AA38-458C-8682-F03662422E3B}" type="sibTrans" cxnId="{3EAB1A80-F4A6-49D7-A868-E60182BE28B1}">
      <dgm:prSet/>
      <dgm:spPr/>
      <dgm:t>
        <a:bodyPr/>
        <a:lstStyle/>
        <a:p>
          <a:endParaRPr lang="en-US"/>
        </a:p>
      </dgm:t>
    </dgm:pt>
    <dgm:pt modelId="{C2E66B7C-F8A9-4CBB-BC02-D2F6A9E1A0C1}">
      <dgm:prSet phldrT="[Text]"/>
      <dgm:spPr/>
      <dgm:t>
        <a:bodyPr/>
        <a:lstStyle/>
        <a:p>
          <a:r>
            <a:rPr lang="en-US" dirty="0"/>
            <a:t>Scene/Theme</a:t>
          </a:r>
        </a:p>
      </dgm:t>
    </dgm:pt>
    <dgm:pt modelId="{EA1F16E2-B3B9-43D5-8B7E-DC046E86EFD5}" type="parTrans" cxnId="{01182D5D-F7A7-4BE7-9493-A9FF731E63D5}">
      <dgm:prSet/>
      <dgm:spPr/>
      <dgm:t>
        <a:bodyPr/>
        <a:lstStyle/>
        <a:p>
          <a:endParaRPr lang="en-US"/>
        </a:p>
      </dgm:t>
    </dgm:pt>
    <dgm:pt modelId="{E2537CC1-F3B0-43EE-8A15-9240F5485A60}" type="sibTrans" cxnId="{01182D5D-F7A7-4BE7-9493-A9FF731E63D5}">
      <dgm:prSet/>
      <dgm:spPr/>
      <dgm:t>
        <a:bodyPr/>
        <a:lstStyle/>
        <a:p>
          <a:endParaRPr lang="en-US"/>
        </a:p>
      </dgm:t>
    </dgm:pt>
    <dgm:pt modelId="{1EE8BBC7-2F82-46EF-9849-61618E8DBC75}">
      <dgm:prSet phldrT="[Text]"/>
      <dgm:spPr/>
      <dgm:t>
        <a:bodyPr/>
        <a:lstStyle/>
        <a:p>
          <a:r>
            <a:rPr lang="en-US" dirty="0"/>
            <a:t>Add/remove Scene</a:t>
          </a:r>
        </a:p>
      </dgm:t>
    </dgm:pt>
    <dgm:pt modelId="{F5819015-190A-4A7A-BB6A-55889284A7D2}" type="parTrans" cxnId="{81D4D00A-E8CE-421F-8884-E2C84751F6E4}">
      <dgm:prSet/>
      <dgm:spPr/>
      <dgm:t>
        <a:bodyPr/>
        <a:lstStyle/>
        <a:p>
          <a:endParaRPr lang="en-US"/>
        </a:p>
      </dgm:t>
    </dgm:pt>
    <dgm:pt modelId="{554DEDC4-49AF-40B3-87BF-AEE8393F8F33}" type="sibTrans" cxnId="{81D4D00A-E8CE-421F-8884-E2C84751F6E4}">
      <dgm:prSet/>
      <dgm:spPr/>
      <dgm:t>
        <a:bodyPr/>
        <a:lstStyle/>
        <a:p>
          <a:endParaRPr lang="en-US"/>
        </a:p>
      </dgm:t>
    </dgm:pt>
    <dgm:pt modelId="{4DFC1F31-8DFC-4CDE-A548-44C4BAB2C735}" type="pres">
      <dgm:prSet presAssocID="{8442E478-41F1-4B6E-94CD-F424B755F65C}" presName="Name0" presStyleCnt="0">
        <dgm:presLayoutVars>
          <dgm:dir/>
          <dgm:animLvl val="lvl"/>
          <dgm:resizeHandles val="exact"/>
        </dgm:presLayoutVars>
      </dgm:prSet>
      <dgm:spPr/>
    </dgm:pt>
    <dgm:pt modelId="{E0C17E62-E690-4E23-9494-F7A8887CE1C6}" type="pres">
      <dgm:prSet presAssocID="{670B38B9-C64B-480C-954D-F1BE4BF1DA80}" presName="composite" presStyleCnt="0"/>
      <dgm:spPr/>
    </dgm:pt>
    <dgm:pt modelId="{23A8AAA1-CDCB-4467-BCC2-0E514F9FDE23}" type="pres">
      <dgm:prSet presAssocID="{670B38B9-C64B-480C-954D-F1BE4BF1DA80}" presName="parTx" presStyleLbl="alignNode1" presStyleIdx="0" presStyleCnt="5">
        <dgm:presLayoutVars>
          <dgm:chMax val="0"/>
          <dgm:chPref val="0"/>
          <dgm:bulletEnabled val="1"/>
        </dgm:presLayoutVars>
      </dgm:prSet>
      <dgm:spPr/>
    </dgm:pt>
    <dgm:pt modelId="{9CBA3BEC-38CD-4770-A1A1-A8A661BD8B1E}" type="pres">
      <dgm:prSet presAssocID="{670B38B9-C64B-480C-954D-F1BE4BF1DA80}" presName="desTx" presStyleLbl="alignAccFollowNode1" presStyleIdx="0" presStyleCnt="5">
        <dgm:presLayoutVars>
          <dgm:bulletEnabled val="1"/>
        </dgm:presLayoutVars>
      </dgm:prSet>
      <dgm:spPr/>
    </dgm:pt>
    <dgm:pt modelId="{4120E833-5BBE-4386-B68B-B7A14B82FB4B}" type="pres">
      <dgm:prSet presAssocID="{E0861EAF-C976-4F00-8344-E51BEF13C91F}" presName="space" presStyleCnt="0"/>
      <dgm:spPr/>
    </dgm:pt>
    <dgm:pt modelId="{5E1B50B4-98FF-4EFC-91D1-B1625B07C8D1}" type="pres">
      <dgm:prSet presAssocID="{737C0CD5-E3FE-4D0D-BF20-31D31A49D513}" presName="composite" presStyleCnt="0"/>
      <dgm:spPr/>
    </dgm:pt>
    <dgm:pt modelId="{A17C9109-6918-4F9F-988C-48526870D560}" type="pres">
      <dgm:prSet presAssocID="{737C0CD5-E3FE-4D0D-BF20-31D31A49D513}" presName="parTx" presStyleLbl="alignNode1" presStyleIdx="1" presStyleCnt="5">
        <dgm:presLayoutVars>
          <dgm:chMax val="0"/>
          <dgm:chPref val="0"/>
          <dgm:bulletEnabled val="1"/>
        </dgm:presLayoutVars>
      </dgm:prSet>
      <dgm:spPr/>
    </dgm:pt>
    <dgm:pt modelId="{13BE32B0-95B3-4BF6-98DB-91A911107576}" type="pres">
      <dgm:prSet presAssocID="{737C0CD5-E3FE-4D0D-BF20-31D31A49D513}" presName="desTx" presStyleLbl="alignAccFollowNode1" presStyleIdx="1" presStyleCnt="5">
        <dgm:presLayoutVars>
          <dgm:bulletEnabled val="1"/>
        </dgm:presLayoutVars>
      </dgm:prSet>
      <dgm:spPr/>
    </dgm:pt>
    <dgm:pt modelId="{20D6A9C8-FECB-4801-A43B-DECFDE45FFD4}" type="pres">
      <dgm:prSet presAssocID="{151AECE6-F0CE-4524-9CF7-617F07CA1DFE}" presName="space" presStyleCnt="0"/>
      <dgm:spPr/>
    </dgm:pt>
    <dgm:pt modelId="{CC3A8784-2A73-482F-AA6A-B85F2F5A12BA}" type="pres">
      <dgm:prSet presAssocID="{95E86E36-21C3-4EC3-AE95-36150D571A8B}" presName="composite" presStyleCnt="0"/>
      <dgm:spPr/>
    </dgm:pt>
    <dgm:pt modelId="{7D79B1C5-6A71-46E3-8FE3-B9F22223D2C8}" type="pres">
      <dgm:prSet presAssocID="{95E86E36-21C3-4EC3-AE95-36150D571A8B}" presName="parTx" presStyleLbl="alignNode1" presStyleIdx="2" presStyleCnt="5">
        <dgm:presLayoutVars>
          <dgm:chMax val="0"/>
          <dgm:chPref val="0"/>
          <dgm:bulletEnabled val="1"/>
        </dgm:presLayoutVars>
      </dgm:prSet>
      <dgm:spPr/>
    </dgm:pt>
    <dgm:pt modelId="{6448AD6F-4AB2-48E5-80D3-5FF5F9AE9C7D}" type="pres">
      <dgm:prSet presAssocID="{95E86E36-21C3-4EC3-AE95-36150D571A8B}" presName="desTx" presStyleLbl="alignAccFollowNode1" presStyleIdx="2" presStyleCnt="5">
        <dgm:presLayoutVars>
          <dgm:bulletEnabled val="1"/>
        </dgm:presLayoutVars>
      </dgm:prSet>
      <dgm:spPr/>
    </dgm:pt>
    <dgm:pt modelId="{684E477A-0535-4A45-92E9-7E6FB58A0D02}" type="pres">
      <dgm:prSet presAssocID="{FD33B361-FF33-423C-A2BB-2B67EDC113A7}" presName="space" presStyleCnt="0"/>
      <dgm:spPr/>
    </dgm:pt>
    <dgm:pt modelId="{7C0E1008-A2C3-4720-822D-FF60E8F96E3E}" type="pres">
      <dgm:prSet presAssocID="{C16779E0-41DE-47E2-A6EA-39750295B75D}" presName="composite" presStyleCnt="0"/>
      <dgm:spPr/>
    </dgm:pt>
    <dgm:pt modelId="{0F9D6028-F036-4515-9A56-A7846ECE66B8}" type="pres">
      <dgm:prSet presAssocID="{C16779E0-41DE-47E2-A6EA-39750295B75D}" presName="parTx" presStyleLbl="alignNode1" presStyleIdx="3" presStyleCnt="5">
        <dgm:presLayoutVars>
          <dgm:chMax val="0"/>
          <dgm:chPref val="0"/>
          <dgm:bulletEnabled val="1"/>
        </dgm:presLayoutVars>
      </dgm:prSet>
      <dgm:spPr/>
    </dgm:pt>
    <dgm:pt modelId="{2F745C97-D675-4F59-872D-99FC16C4E752}" type="pres">
      <dgm:prSet presAssocID="{C16779E0-41DE-47E2-A6EA-39750295B75D}" presName="desTx" presStyleLbl="alignAccFollowNode1" presStyleIdx="3" presStyleCnt="5">
        <dgm:presLayoutVars>
          <dgm:bulletEnabled val="1"/>
        </dgm:presLayoutVars>
      </dgm:prSet>
      <dgm:spPr/>
    </dgm:pt>
    <dgm:pt modelId="{2FF9329F-3854-47DD-BA8B-ED3D6DFAE9CA}" type="pres">
      <dgm:prSet presAssocID="{E998518C-E79D-438A-842B-1557C2AAC010}" presName="space" presStyleCnt="0"/>
      <dgm:spPr/>
    </dgm:pt>
    <dgm:pt modelId="{6C068532-99A7-406D-9763-617761C7D09E}" type="pres">
      <dgm:prSet presAssocID="{C2E66B7C-F8A9-4CBB-BC02-D2F6A9E1A0C1}" presName="composite" presStyleCnt="0"/>
      <dgm:spPr/>
    </dgm:pt>
    <dgm:pt modelId="{07A952F0-7037-4EB9-8671-6F8B9DD490AE}" type="pres">
      <dgm:prSet presAssocID="{C2E66B7C-F8A9-4CBB-BC02-D2F6A9E1A0C1}" presName="parTx" presStyleLbl="alignNode1" presStyleIdx="4" presStyleCnt="5">
        <dgm:presLayoutVars>
          <dgm:chMax val="0"/>
          <dgm:chPref val="0"/>
          <dgm:bulletEnabled val="1"/>
        </dgm:presLayoutVars>
      </dgm:prSet>
      <dgm:spPr/>
    </dgm:pt>
    <dgm:pt modelId="{07F37711-83BB-4FEA-A615-2FD072C0C437}" type="pres">
      <dgm:prSet presAssocID="{C2E66B7C-F8A9-4CBB-BC02-D2F6A9E1A0C1}" presName="desTx" presStyleLbl="alignAccFollowNode1" presStyleIdx="4" presStyleCnt="5">
        <dgm:presLayoutVars>
          <dgm:bulletEnabled val="1"/>
        </dgm:presLayoutVars>
      </dgm:prSet>
      <dgm:spPr/>
    </dgm:pt>
  </dgm:ptLst>
  <dgm:cxnLst>
    <dgm:cxn modelId="{05AF5103-CB8B-421B-8B8B-C54740CD82CD}" type="presOf" srcId="{8B173F0D-87D7-49E6-B0EE-345F88265302}" destId="{13BE32B0-95B3-4BF6-98DB-91A911107576}" srcOrd="0" destOrd="1" presId="urn:microsoft.com/office/officeart/2005/8/layout/hList1"/>
    <dgm:cxn modelId="{B5716304-D766-4812-A9D7-CC550F3DE3E9}" srcId="{737C0CD5-E3FE-4D0D-BF20-31D31A49D513}" destId="{13373441-C10F-4C1A-B1CD-82C676340943}" srcOrd="3" destOrd="0" parTransId="{18AD3B8F-432C-47B3-BB16-F2CF930C688C}" sibTransId="{6D5D300A-BC00-4D83-A655-0CA1EB6CF4E0}"/>
    <dgm:cxn modelId="{CCC8C505-D10D-4EF5-ADAC-80F20BEA1036}" type="presOf" srcId="{C16779E0-41DE-47E2-A6EA-39750295B75D}" destId="{0F9D6028-F036-4515-9A56-A7846ECE66B8}" srcOrd="0" destOrd="0" presId="urn:microsoft.com/office/officeart/2005/8/layout/hList1"/>
    <dgm:cxn modelId="{81D4D00A-E8CE-421F-8884-E2C84751F6E4}" srcId="{C2E66B7C-F8A9-4CBB-BC02-D2F6A9E1A0C1}" destId="{1EE8BBC7-2F82-46EF-9849-61618E8DBC75}" srcOrd="0" destOrd="0" parTransId="{F5819015-190A-4A7A-BB6A-55889284A7D2}" sibTransId="{554DEDC4-49AF-40B3-87BF-AEE8393F8F33}"/>
    <dgm:cxn modelId="{AD6B5B0C-A5C2-4E75-B54E-DC51F432C248}" type="presOf" srcId="{1EE8BBC7-2F82-46EF-9849-61618E8DBC75}" destId="{07F37711-83BB-4FEA-A615-2FD072C0C437}" srcOrd="0" destOrd="0" presId="urn:microsoft.com/office/officeart/2005/8/layout/hList1"/>
    <dgm:cxn modelId="{6CC36711-3D02-41E0-8387-6567482804C0}" type="presOf" srcId="{A06B3D39-2AEC-4CDC-AF42-940F9F82A5C4}" destId="{2F745C97-D675-4F59-872D-99FC16C4E752}" srcOrd="0" destOrd="0" presId="urn:microsoft.com/office/officeart/2005/8/layout/hList1"/>
    <dgm:cxn modelId="{055CC117-B8B7-47B2-A1D0-B33E62740E5B}" type="presOf" srcId="{670B38B9-C64B-480C-954D-F1BE4BF1DA80}" destId="{23A8AAA1-CDCB-4467-BCC2-0E514F9FDE23}" srcOrd="0" destOrd="0" presId="urn:microsoft.com/office/officeart/2005/8/layout/hList1"/>
    <dgm:cxn modelId="{CAB6B018-4A29-4E41-997F-73FEE5DFB9F2}" type="presOf" srcId="{8442E478-41F1-4B6E-94CD-F424B755F65C}" destId="{4DFC1F31-8DFC-4CDE-A548-44C4BAB2C735}" srcOrd="0" destOrd="0" presId="urn:microsoft.com/office/officeart/2005/8/layout/hList1"/>
    <dgm:cxn modelId="{4720311D-B35E-4F5C-9CC3-F4D4FE47BBA2}" type="presOf" srcId="{84870B46-57C4-44B3-927E-61C188DB41D6}" destId="{2F745C97-D675-4F59-872D-99FC16C4E752}" srcOrd="0" destOrd="3" presId="urn:microsoft.com/office/officeart/2005/8/layout/hList1"/>
    <dgm:cxn modelId="{C0842027-DCE7-4D27-A6E2-5EABE2697458}" type="presOf" srcId="{E066B48D-9322-4943-B1D0-6E1432ED2445}" destId="{6448AD6F-4AB2-48E5-80D3-5FF5F9AE9C7D}" srcOrd="0" destOrd="2" presId="urn:microsoft.com/office/officeart/2005/8/layout/hList1"/>
    <dgm:cxn modelId="{7AB4333D-7816-4DB1-AFA8-ADEF8BB67B7B}" srcId="{C16779E0-41DE-47E2-A6EA-39750295B75D}" destId="{A06B3D39-2AEC-4CDC-AF42-940F9F82A5C4}" srcOrd="0" destOrd="0" parTransId="{A883B41C-6EDF-4A52-A793-1D1D3197016F}" sibTransId="{6981D549-31C4-427E-8CC8-D9B866DB2A53}"/>
    <dgm:cxn modelId="{01182D5D-F7A7-4BE7-9493-A9FF731E63D5}" srcId="{8442E478-41F1-4B6E-94CD-F424B755F65C}" destId="{C2E66B7C-F8A9-4CBB-BC02-D2F6A9E1A0C1}" srcOrd="4" destOrd="0" parTransId="{EA1F16E2-B3B9-43D5-8B7E-DC046E86EFD5}" sibTransId="{E2537CC1-F3B0-43EE-8A15-9240F5485A60}"/>
    <dgm:cxn modelId="{BBA2B45D-97FD-4D87-8AC2-5867D040AA14}" type="presOf" srcId="{273C7151-EE0D-4D9C-BA19-3FCF7281F9C3}" destId="{13BE32B0-95B3-4BF6-98DB-91A911107576}" srcOrd="0" destOrd="0" presId="urn:microsoft.com/office/officeart/2005/8/layout/hList1"/>
    <dgm:cxn modelId="{00C3E641-421F-4FB8-83EF-1307618F1FEC}" type="presOf" srcId="{E5EA4E82-2986-4876-92E9-0EEB3A29A20B}" destId="{9CBA3BEC-38CD-4770-A1A1-A8A661BD8B1E}" srcOrd="0" destOrd="1" presId="urn:microsoft.com/office/officeart/2005/8/layout/hList1"/>
    <dgm:cxn modelId="{7EB34265-6C68-49CE-B14B-CC9F8F96F0E4}" srcId="{737C0CD5-E3FE-4D0D-BF20-31D31A49D513}" destId="{8B173F0D-87D7-49E6-B0EE-345F88265302}" srcOrd="1" destOrd="0" parTransId="{B8DCB3FC-D5EF-4054-803B-6BC357BC8FB4}" sibTransId="{C2D6AF54-8E79-4B52-B9EE-939F56B240E6}"/>
    <dgm:cxn modelId="{E04D7166-E55E-4B3F-9415-6444DFCCA1D6}" srcId="{670B38B9-C64B-480C-954D-F1BE4BF1DA80}" destId="{A8EF92AD-FE34-4B24-A98F-BADC09DBEFBA}" srcOrd="0" destOrd="0" parTransId="{A49F1BB4-C758-428E-A4C1-9454C4245622}" sibTransId="{A1AA3716-5490-443A-9C7B-5BCD02BA8AE3}"/>
    <dgm:cxn modelId="{5655B767-60DA-4086-8804-CDAEC148CCE8}" type="presOf" srcId="{9CBCBF9D-4E02-453A-AEBC-D5D7BF665BFD}" destId="{2F745C97-D675-4F59-872D-99FC16C4E752}" srcOrd="0" destOrd="1" presId="urn:microsoft.com/office/officeart/2005/8/layout/hList1"/>
    <dgm:cxn modelId="{37DCE24A-8AA5-4727-A0D2-0389028A8D66}" type="presOf" srcId="{13373441-C10F-4C1A-B1CD-82C676340943}" destId="{13BE32B0-95B3-4BF6-98DB-91A911107576}" srcOrd="0" destOrd="3" presId="urn:microsoft.com/office/officeart/2005/8/layout/hList1"/>
    <dgm:cxn modelId="{75C31A4C-7764-49ED-BA30-62645203E2E8}" srcId="{8442E478-41F1-4B6E-94CD-F424B755F65C}" destId="{C16779E0-41DE-47E2-A6EA-39750295B75D}" srcOrd="3" destOrd="0" parTransId="{41998DA1-1AB5-4441-8C6E-E551DDFEC88D}" sibTransId="{E998518C-E79D-438A-842B-1557C2AAC010}"/>
    <dgm:cxn modelId="{97886155-5619-49C6-8843-9FAB81F17592}" srcId="{8442E478-41F1-4B6E-94CD-F424B755F65C}" destId="{670B38B9-C64B-480C-954D-F1BE4BF1DA80}" srcOrd="0" destOrd="0" parTransId="{58AB3A9B-FF91-416E-91EB-1499E21F1D38}" sibTransId="{E0861EAF-C976-4F00-8344-E51BEF13C91F}"/>
    <dgm:cxn modelId="{C497CC56-B826-4E04-BDF5-2FE27F0A16B2}" type="presOf" srcId="{B1D621FC-83EF-4BFD-BC39-AD1172595D15}" destId="{13BE32B0-95B3-4BF6-98DB-91A911107576}" srcOrd="0" destOrd="2" presId="urn:microsoft.com/office/officeart/2005/8/layout/hList1"/>
    <dgm:cxn modelId="{8CB2ED58-53CF-4960-BC50-370AC9CFE44E}" srcId="{C16779E0-41DE-47E2-A6EA-39750295B75D}" destId="{84870B46-57C4-44B3-927E-61C188DB41D6}" srcOrd="3" destOrd="0" parTransId="{0D1D610F-F8F2-4731-AF5C-625CF311AEEA}" sibTransId="{8E5626BC-D659-4A63-A8BB-F61F0CFD192E}"/>
    <dgm:cxn modelId="{A6BD5959-08C5-4D5C-A8EF-AEE293919A5D}" type="presOf" srcId="{C0DCADB2-9DD4-4E6B-A806-88819F7AE377}" destId="{6448AD6F-4AB2-48E5-80D3-5FF5F9AE9C7D}" srcOrd="0" destOrd="3" presId="urn:microsoft.com/office/officeart/2005/8/layout/hList1"/>
    <dgm:cxn modelId="{6E917D7D-93BF-45A0-BA40-BF69ABB3ECEE}" srcId="{95E86E36-21C3-4EC3-AE95-36150D571A8B}" destId="{0206FCB2-C488-44CF-8704-DFB04FA1BCD4}" srcOrd="0" destOrd="0" parTransId="{F4FE4E71-5F48-4E05-A01C-3002F269DD96}" sibTransId="{FBE99B39-E76A-427F-A297-F8DA12F8257F}"/>
    <dgm:cxn modelId="{65E59B7D-6640-442C-AF4C-0802EAC20392}" srcId="{95E86E36-21C3-4EC3-AE95-36150D571A8B}" destId="{80458978-EAD3-40F0-8FC0-44FD6BD070B0}" srcOrd="1" destOrd="0" parTransId="{2C44418F-7725-4A4F-89B8-24A7302854D0}" sibTransId="{EA284AE6-D2E6-4659-9238-5140AFBC0D19}"/>
    <dgm:cxn modelId="{3EAB1A80-F4A6-49D7-A868-E60182BE28B1}" srcId="{C16779E0-41DE-47E2-A6EA-39750295B75D}" destId="{30334011-CF8F-4A44-ADF8-2AA1ED1205EB}" srcOrd="5" destOrd="0" parTransId="{29B31494-B701-488C-BDBC-550DBD88F978}" sibTransId="{4130DCF8-AA38-458C-8682-F03662422E3B}"/>
    <dgm:cxn modelId="{1D65DB80-8E77-4688-A0E3-1B708132B6AA}" type="presOf" srcId="{A8EF92AD-FE34-4B24-A98F-BADC09DBEFBA}" destId="{9CBA3BEC-38CD-4770-A1A1-A8A661BD8B1E}" srcOrd="0" destOrd="0" presId="urn:microsoft.com/office/officeart/2005/8/layout/hList1"/>
    <dgm:cxn modelId="{560BC187-6E77-4E2D-909C-625B376F020E}" type="presOf" srcId="{5EF2F1F3-A11F-459E-B89F-BC50D2317595}" destId="{2F745C97-D675-4F59-872D-99FC16C4E752}" srcOrd="0" destOrd="2" presId="urn:microsoft.com/office/officeart/2005/8/layout/hList1"/>
    <dgm:cxn modelId="{D844198A-AC1A-4F0E-931B-53A52F0D85D4}" type="presOf" srcId="{80458978-EAD3-40F0-8FC0-44FD6BD070B0}" destId="{6448AD6F-4AB2-48E5-80D3-5FF5F9AE9C7D}" srcOrd="0" destOrd="1" presId="urn:microsoft.com/office/officeart/2005/8/layout/hList1"/>
    <dgm:cxn modelId="{81102B8F-9D0F-4A7B-92F5-34BC6FC31D45}" type="presOf" srcId="{0206FCB2-C488-44CF-8704-DFB04FA1BCD4}" destId="{6448AD6F-4AB2-48E5-80D3-5FF5F9AE9C7D}" srcOrd="0" destOrd="0" presId="urn:microsoft.com/office/officeart/2005/8/layout/hList1"/>
    <dgm:cxn modelId="{EB08308F-5ACF-45FB-84B8-390AED35CF50}" srcId="{95E86E36-21C3-4EC3-AE95-36150D571A8B}" destId="{8473ABBA-BB01-4F7F-BAD7-A12FDF276837}" srcOrd="4" destOrd="0" parTransId="{F7920B49-65B8-453D-A4DC-C138213C09CA}" sibTransId="{C2C4096A-F5DB-4A4E-A7BB-E914637BC4F2}"/>
    <dgm:cxn modelId="{2DEFCE90-C5F8-4A27-922E-BAAC32F4DD82}" type="presOf" srcId="{95E86E36-21C3-4EC3-AE95-36150D571A8B}" destId="{7D79B1C5-6A71-46E3-8FE3-B9F22223D2C8}" srcOrd="0" destOrd="0" presId="urn:microsoft.com/office/officeart/2005/8/layout/hList1"/>
    <dgm:cxn modelId="{44AFE592-9C05-4391-87E7-185223AE260E}" srcId="{8442E478-41F1-4B6E-94CD-F424B755F65C}" destId="{95E86E36-21C3-4EC3-AE95-36150D571A8B}" srcOrd="2" destOrd="0" parTransId="{A8B1A1EC-5ECA-4B20-A4A1-3D867D2936D5}" sibTransId="{FD33B361-FF33-423C-A2BB-2B67EDC113A7}"/>
    <dgm:cxn modelId="{AECBDC99-DBC3-4D31-9FA8-592626ECE3BD}" srcId="{670B38B9-C64B-480C-954D-F1BE4BF1DA80}" destId="{E5EA4E82-2986-4876-92E9-0EEB3A29A20B}" srcOrd="1" destOrd="0" parTransId="{2D4A65C0-573A-43DF-AB75-1AA998863861}" sibTransId="{38E19CA2-8767-4524-AA1F-E517AD5C043D}"/>
    <dgm:cxn modelId="{F6BD789E-A24C-46B6-A38B-613B96D3EA13}" srcId="{8442E478-41F1-4B6E-94CD-F424B755F65C}" destId="{737C0CD5-E3FE-4D0D-BF20-31D31A49D513}" srcOrd="1" destOrd="0" parTransId="{54D8D549-E648-4713-9CAB-7B6723C1E419}" sibTransId="{151AECE6-F0CE-4524-9CF7-617F07CA1DFE}"/>
    <dgm:cxn modelId="{2EF452A5-9571-47B5-85CF-7DCAEC7E5D3A}" srcId="{670B38B9-C64B-480C-954D-F1BE4BF1DA80}" destId="{06B34D4D-18CC-491B-826D-4ED43E0721DC}" srcOrd="2" destOrd="0" parTransId="{86E4FB2B-CB55-4152-AB4E-2134AF8FADF0}" sibTransId="{EE5DC571-60D8-44A6-B539-0C5D2C126C9F}"/>
    <dgm:cxn modelId="{C99F0AC3-7D1A-4662-902F-186FBDD584D8}" type="presOf" srcId="{343BED89-ED32-478B-9134-B0735364D06B}" destId="{2F745C97-D675-4F59-872D-99FC16C4E752}" srcOrd="0" destOrd="4" presId="urn:microsoft.com/office/officeart/2005/8/layout/hList1"/>
    <dgm:cxn modelId="{CCAE1CC5-B697-44DD-B363-39A29FCDF4D0}" type="presOf" srcId="{30334011-CF8F-4A44-ADF8-2AA1ED1205EB}" destId="{2F745C97-D675-4F59-872D-99FC16C4E752}" srcOrd="0" destOrd="5" presId="urn:microsoft.com/office/officeart/2005/8/layout/hList1"/>
    <dgm:cxn modelId="{114DFCCD-880C-4A55-9A19-A033CDD73981}" srcId="{95E86E36-21C3-4EC3-AE95-36150D571A8B}" destId="{C0DCADB2-9DD4-4E6B-A806-88819F7AE377}" srcOrd="3" destOrd="0" parTransId="{72ABD240-F58A-4708-B825-A31582C2AA50}" sibTransId="{796FB048-80F6-4B95-8AC7-7E453B3F877F}"/>
    <dgm:cxn modelId="{357DDAD1-10C0-4633-93D9-3BA6D14A463E}" type="presOf" srcId="{06B34D4D-18CC-491B-826D-4ED43E0721DC}" destId="{9CBA3BEC-38CD-4770-A1A1-A8A661BD8B1E}" srcOrd="0" destOrd="2" presId="urn:microsoft.com/office/officeart/2005/8/layout/hList1"/>
    <dgm:cxn modelId="{AAEBEAD1-6555-4E29-A0AF-645486A27CDB}" srcId="{C16779E0-41DE-47E2-A6EA-39750295B75D}" destId="{9CBCBF9D-4E02-453A-AEBC-D5D7BF665BFD}" srcOrd="1" destOrd="0" parTransId="{891FD62E-C9AC-4FA1-BBF2-6BC4ED77BD4C}" sibTransId="{D0878CA8-77DB-4733-A469-F6F613A99D20}"/>
    <dgm:cxn modelId="{F93FFCD2-47C0-4C44-A333-4326C8B9A415}" srcId="{95E86E36-21C3-4EC3-AE95-36150D571A8B}" destId="{E066B48D-9322-4943-B1D0-6E1432ED2445}" srcOrd="2" destOrd="0" parTransId="{AB187E2E-875E-4085-B24C-A73055373763}" sibTransId="{69435F07-A5D0-4848-B736-527953DCD179}"/>
    <dgm:cxn modelId="{9E1DC8D8-656C-409F-BB1C-4AECF78452DC}" srcId="{C16779E0-41DE-47E2-A6EA-39750295B75D}" destId="{343BED89-ED32-478B-9134-B0735364D06B}" srcOrd="4" destOrd="0" parTransId="{4E0DCB7B-0BC9-4751-B2AC-CB2F208D3F4E}" sibTransId="{19417803-4C9E-4EA3-A3DF-7FE563CAEDED}"/>
    <dgm:cxn modelId="{D213ECDB-FAE9-4AF6-B091-C7E1263AF7B6}" type="presOf" srcId="{C2E66B7C-F8A9-4CBB-BC02-D2F6A9E1A0C1}" destId="{07A952F0-7037-4EB9-8671-6F8B9DD490AE}" srcOrd="0" destOrd="0" presId="urn:microsoft.com/office/officeart/2005/8/layout/hList1"/>
    <dgm:cxn modelId="{A73E04DF-C308-4324-823F-0EC1E7B1567E}" srcId="{C16779E0-41DE-47E2-A6EA-39750295B75D}" destId="{5EF2F1F3-A11F-459E-B89F-BC50D2317595}" srcOrd="2" destOrd="0" parTransId="{E8393547-B57A-45DB-B1F5-B64CED5944B7}" sibTransId="{76D7471A-240A-46F1-AF00-0A26AB85B1E3}"/>
    <dgm:cxn modelId="{1D0074E1-38C2-4DA4-905A-7E2C0593C49C}" srcId="{737C0CD5-E3FE-4D0D-BF20-31D31A49D513}" destId="{273C7151-EE0D-4D9C-BA19-3FCF7281F9C3}" srcOrd="0" destOrd="0" parTransId="{3DDE0803-50AB-4B4A-BFFB-36C91B179B10}" sibTransId="{6B6B4617-4491-410B-886F-7C1C219073BF}"/>
    <dgm:cxn modelId="{F13348EA-7D20-4A9B-8BBD-E5D1F025B657}" srcId="{737C0CD5-E3FE-4D0D-BF20-31D31A49D513}" destId="{B1D621FC-83EF-4BFD-BC39-AD1172595D15}" srcOrd="2" destOrd="0" parTransId="{35E8504D-D64E-4073-8950-D2AF6791F888}" sibTransId="{06B19D4C-3E42-4CD2-8BBD-90389EB09673}"/>
    <dgm:cxn modelId="{1E195FEF-6B1E-471D-97DB-FD7A7BDCA30A}" type="presOf" srcId="{737C0CD5-E3FE-4D0D-BF20-31D31A49D513}" destId="{A17C9109-6918-4F9F-988C-48526870D560}" srcOrd="0" destOrd="0" presId="urn:microsoft.com/office/officeart/2005/8/layout/hList1"/>
    <dgm:cxn modelId="{EA75B9F8-EF50-4AFF-BC94-AA2C54191B94}" type="presOf" srcId="{8473ABBA-BB01-4F7F-BAD7-A12FDF276837}" destId="{6448AD6F-4AB2-48E5-80D3-5FF5F9AE9C7D}" srcOrd="0" destOrd="4" presId="urn:microsoft.com/office/officeart/2005/8/layout/hList1"/>
    <dgm:cxn modelId="{69DBAD9A-736F-4DC7-89D0-96154BECF83C}" type="presParOf" srcId="{4DFC1F31-8DFC-4CDE-A548-44C4BAB2C735}" destId="{E0C17E62-E690-4E23-9494-F7A8887CE1C6}" srcOrd="0" destOrd="0" presId="urn:microsoft.com/office/officeart/2005/8/layout/hList1"/>
    <dgm:cxn modelId="{731989F7-7152-4077-B530-DCB2772EEE90}" type="presParOf" srcId="{E0C17E62-E690-4E23-9494-F7A8887CE1C6}" destId="{23A8AAA1-CDCB-4467-BCC2-0E514F9FDE23}" srcOrd="0" destOrd="0" presId="urn:microsoft.com/office/officeart/2005/8/layout/hList1"/>
    <dgm:cxn modelId="{302579FF-6223-4156-90CA-04E1FA7597B6}" type="presParOf" srcId="{E0C17E62-E690-4E23-9494-F7A8887CE1C6}" destId="{9CBA3BEC-38CD-4770-A1A1-A8A661BD8B1E}" srcOrd="1" destOrd="0" presId="urn:microsoft.com/office/officeart/2005/8/layout/hList1"/>
    <dgm:cxn modelId="{4AA7A8CF-9FF6-42C3-847E-5F6E04313A34}" type="presParOf" srcId="{4DFC1F31-8DFC-4CDE-A548-44C4BAB2C735}" destId="{4120E833-5BBE-4386-B68B-B7A14B82FB4B}" srcOrd="1" destOrd="0" presId="urn:microsoft.com/office/officeart/2005/8/layout/hList1"/>
    <dgm:cxn modelId="{50E72251-03DA-4FC1-B364-72ECE7A5EF40}" type="presParOf" srcId="{4DFC1F31-8DFC-4CDE-A548-44C4BAB2C735}" destId="{5E1B50B4-98FF-4EFC-91D1-B1625B07C8D1}" srcOrd="2" destOrd="0" presId="urn:microsoft.com/office/officeart/2005/8/layout/hList1"/>
    <dgm:cxn modelId="{A3D6D672-72C7-4282-9D30-A5DEE51F6FE8}" type="presParOf" srcId="{5E1B50B4-98FF-4EFC-91D1-B1625B07C8D1}" destId="{A17C9109-6918-4F9F-988C-48526870D560}" srcOrd="0" destOrd="0" presId="urn:microsoft.com/office/officeart/2005/8/layout/hList1"/>
    <dgm:cxn modelId="{7F5F9248-7B54-4ACE-ABBA-201EB9A0FF4F}" type="presParOf" srcId="{5E1B50B4-98FF-4EFC-91D1-B1625B07C8D1}" destId="{13BE32B0-95B3-4BF6-98DB-91A911107576}" srcOrd="1" destOrd="0" presId="urn:microsoft.com/office/officeart/2005/8/layout/hList1"/>
    <dgm:cxn modelId="{29FAB3F5-216D-4BD8-B70D-8B10B6EC5F72}" type="presParOf" srcId="{4DFC1F31-8DFC-4CDE-A548-44C4BAB2C735}" destId="{20D6A9C8-FECB-4801-A43B-DECFDE45FFD4}" srcOrd="3" destOrd="0" presId="urn:microsoft.com/office/officeart/2005/8/layout/hList1"/>
    <dgm:cxn modelId="{3485767D-7868-488D-8B5A-6F04BA17E650}" type="presParOf" srcId="{4DFC1F31-8DFC-4CDE-A548-44C4BAB2C735}" destId="{CC3A8784-2A73-482F-AA6A-B85F2F5A12BA}" srcOrd="4" destOrd="0" presId="urn:microsoft.com/office/officeart/2005/8/layout/hList1"/>
    <dgm:cxn modelId="{1CDFB6BF-2400-4189-A317-71FE08D8F03D}" type="presParOf" srcId="{CC3A8784-2A73-482F-AA6A-B85F2F5A12BA}" destId="{7D79B1C5-6A71-46E3-8FE3-B9F22223D2C8}" srcOrd="0" destOrd="0" presId="urn:microsoft.com/office/officeart/2005/8/layout/hList1"/>
    <dgm:cxn modelId="{F107FBEB-7842-4D43-8DEB-DD9919594603}" type="presParOf" srcId="{CC3A8784-2A73-482F-AA6A-B85F2F5A12BA}" destId="{6448AD6F-4AB2-48E5-80D3-5FF5F9AE9C7D}" srcOrd="1" destOrd="0" presId="urn:microsoft.com/office/officeart/2005/8/layout/hList1"/>
    <dgm:cxn modelId="{4790E16D-B0A0-4A52-9747-DE753DAE0FAC}" type="presParOf" srcId="{4DFC1F31-8DFC-4CDE-A548-44C4BAB2C735}" destId="{684E477A-0535-4A45-92E9-7E6FB58A0D02}" srcOrd="5" destOrd="0" presId="urn:microsoft.com/office/officeart/2005/8/layout/hList1"/>
    <dgm:cxn modelId="{7236DDA0-A4C1-4F17-8708-300657E22089}" type="presParOf" srcId="{4DFC1F31-8DFC-4CDE-A548-44C4BAB2C735}" destId="{7C0E1008-A2C3-4720-822D-FF60E8F96E3E}" srcOrd="6" destOrd="0" presId="urn:microsoft.com/office/officeart/2005/8/layout/hList1"/>
    <dgm:cxn modelId="{23D94D0C-67B4-434F-9342-0202E19ACC1F}" type="presParOf" srcId="{7C0E1008-A2C3-4720-822D-FF60E8F96E3E}" destId="{0F9D6028-F036-4515-9A56-A7846ECE66B8}" srcOrd="0" destOrd="0" presId="urn:microsoft.com/office/officeart/2005/8/layout/hList1"/>
    <dgm:cxn modelId="{9AF37538-253E-4FD5-A790-7872C873BB05}" type="presParOf" srcId="{7C0E1008-A2C3-4720-822D-FF60E8F96E3E}" destId="{2F745C97-D675-4F59-872D-99FC16C4E752}" srcOrd="1" destOrd="0" presId="urn:microsoft.com/office/officeart/2005/8/layout/hList1"/>
    <dgm:cxn modelId="{0278FCF6-B226-4BE9-A553-063FCC4459BD}" type="presParOf" srcId="{4DFC1F31-8DFC-4CDE-A548-44C4BAB2C735}" destId="{2FF9329F-3854-47DD-BA8B-ED3D6DFAE9CA}" srcOrd="7" destOrd="0" presId="urn:microsoft.com/office/officeart/2005/8/layout/hList1"/>
    <dgm:cxn modelId="{D0EA68BB-E99B-4381-8B2E-D5BE3E1AB631}" type="presParOf" srcId="{4DFC1F31-8DFC-4CDE-A548-44C4BAB2C735}" destId="{6C068532-99A7-406D-9763-617761C7D09E}" srcOrd="8" destOrd="0" presId="urn:microsoft.com/office/officeart/2005/8/layout/hList1"/>
    <dgm:cxn modelId="{379D9633-07D5-40E4-8C91-FD90A9A097EA}" type="presParOf" srcId="{6C068532-99A7-406D-9763-617761C7D09E}" destId="{07A952F0-7037-4EB9-8671-6F8B9DD490AE}" srcOrd="0" destOrd="0" presId="urn:microsoft.com/office/officeart/2005/8/layout/hList1"/>
    <dgm:cxn modelId="{8C7E5B05-9358-4681-9607-B1B2490F5741}" type="presParOf" srcId="{6C068532-99A7-406D-9763-617761C7D09E}" destId="{07F37711-83BB-4FEA-A615-2FD072C0C43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A8AAA1-CDCB-4467-BCC2-0E514F9FDE23}">
      <dsp:nvSpPr>
        <dsp:cNvPr id="0" name=""/>
        <dsp:cNvSpPr/>
      </dsp:nvSpPr>
      <dsp:spPr>
        <a:xfrm>
          <a:off x="4929" y="900564"/>
          <a:ext cx="1889521" cy="374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US" sz="1300" kern="1200" dirty="0"/>
            <a:t>User login</a:t>
          </a:r>
        </a:p>
      </dsp:txBody>
      <dsp:txXfrm>
        <a:off x="4929" y="900564"/>
        <a:ext cx="1889521" cy="374400"/>
      </dsp:txXfrm>
    </dsp:sp>
    <dsp:sp modelId="{9CBA3BEC-38CD-4770-A1A1-A8A661BD8B1E}">
      <dsp:nvSpPr>
        <dsp:cNvPr id="0" name=""/>
        <dsp:cNvSpPr/>
      </dsp:nvSpPr>
      <dsp:spPr>
        <a:xfrm>
          <a:off x="4929" y="1274964"/>
          <a:ext cx="1889521" cy="217580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kern="1200" dirty="0"/>
            <a:t>Access validation</a:t>
          </a:r>
        </a:p>
        <a:p>
          <a:pPr marL="114300" lvl="1" indent="-114300" algn="l" defTabSz="577850">
            <a:lnSpc>
              <a:spcPct val="90000"/>
            </a:lnSpc>
            <a:spcBef>
              <a:spcPct val="0"/>
            </a:spcBef>
            <a:spcAft>
              <a:spcPct val="15000"/>
            </a:spcAft>
            <a:buChar char="•"/>
          </a:pPr>
          <a:r>
            <a:rPr lang="en-US" sz="1300" kern="1200" dirty="0"/>
            <a:t>New account creation</a:t>
          </a:r>
        </a:p>
        <a:p>
          <a:pPr marL="114300" lvl="1" indent="-114300" algn="l" defTabSz="577850">
            <a:lnSpc>
              <a:spcPct val="90000"/>
            </a:lnSpc>
            <a:spcBef>
              <a:spcPct val="0"/>
            </a:spcBef>
            <a:spcAft>
              <a:spcPct val="15000"/>
            </a:spcAft>
            <a:buChar char="•"/>
          </a:pPr>
          <a:r>
            <a:rPr lang="en-US" sz="1300" kern="1200" dirty="0"/>
            <a:t>Reset password</a:t>
          </a:r>
        </a:p>
      </dsp:txBody>
      <dsp:txXfrm>
        <a:off x="4929" y="1274964"/>
        <a:ext cx="1889521" cy="2175809"/>
      </dsp:txXfrm>
    </dsp:sp>
    <dsp:sp modelId="{A17C9109-6918-4F9F-988C-48526870D560}">
      <dsp:nvSpPr>
        <dsp:cNvPr id="0" name=""/>
        <dsp:cNvSpPr/>
      </dsp:nvSpPr>
      <dsp:spPr>
        <a:xfrm>
          <a:off x="2158984" y="900564"/>
          <a:ext cx="1889521" cy="374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US" sz="1300" kern="1200" dirty="0"/>
            <a:t>Add Devices and Assets</a:t>
          </a:r>
        </a:p>
      </dsp:txBody>
      <dsp:txXfrm>
        <a:off x="2158984" y="900564"/>
        <a:ext cx="1889521" cy="374400"/>
      </dsp:txXfrm>
    </dsp:sp>
    <dsp:sp modelId="{13BE32B0-95B3-4BF6-98DB-91A911107576}">
      <dsp:nvSpPr>
        <dsp:cNvPr id="0" name=""/>
        <dsp:cNvSpPr/>
      </dsp:nvSpPr>
      <dsp:spPr>
        <a:xfrm>
          <a:off x="2158984" y="1274964"/>
          <a:ext cx="1889521" cy="217580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kern="1200"/>
            <a:t>Add/remove home</a:t>
          </a:r>
          <a:endParaRPr lang="en-US" sz="1300" kern="1200" dirty="0"/>
        </a:p>
        <a:p>
          <a:pPr marL="114300" lvl="1" indent="-114300" algn="l" defTabSz="577850">
            <a:lnSpc>
              <a:spcPct val="90000"/>
            </a:lnSpc>
            <a:spcBef>
              <a:spcPct val="0"/>
            </a:spcBef>
            <a:spcAft>
              <a:spcPct val="15000"/>
            </a:spcAft>
            <a:buChar char="•"/>
          </a:pPr>
          <a:r>
            <a:rPr lang="en-US" sz="1300" kern="1200" dirty="0"/>
            <a:t>Add/remove rooms</a:t>
          </a:r>
        </a:p>
        <a:p>
          <a:pPr marL="114300" lvl="1" indent="-114300" algn="l" defTabSz="577850">
            <a:lnSpc>
              <a:spcPct val="90000"/>
            </a:lnSpc>
            <a:spcBef>
              <a:spcPct val="0"/>
            </a:spcBef>
            <a:spcAft>
              <a:spcPct val="15000"/>
            </a:spcAft>
            <a:buChar char="•"/>
          </a:pPr>
          <a:r>
            <a:rPr lang="en-US" sz="1300" kern="1200" dirty="0"/>
            <a:t>Add/remove devices</a:t>
          </a:r>
        </a:p>
        <a:p>
          <a:pPr marL="114300" lvl="1" indent="-114300" algn="l" defTabSz="577850">
            <a:lnSpc>
              <a:spcPct val="90000"/>
            </a:lnSpc>
            <a:spcBef>
              <a:spcPct val="0"/>
            </a:spcBef>
            <a:spcAft>
              <a:spcPct val="15000"/>
            </a:spcAft>
            <a:buChar char="•"/>
          </a:pPr>
          <a:r>
            <a:rPr lang="en-US" sz="1300" kern="1200" dirty="0"/>
            <a:t>List Home/Rooms/Devices</a:t>
          </a:r>
        </a:p>
      </dsp:txBody>
      <dsp:txXfrm>
        <a:off x="2158984" y="1274964"/>
        <a:ext cx="1889521" cy="2175809"/>
      </dsp:txXfrm>
    </dsp:sp>
    <dsp:sp modelId="{7D79B1C5-6A71-46E3-8FE3-B9F22223D2C8}">
      <dsp:nvSpPr>
        <dsp:cNvPr id="0" name=""/>
        <dsp:cNvSpPr/>
      </dsp:nvSpPr>
      <dsp:spPr>
        <a:xfrm>
          <a:off x="4313039" y="900564"/>
          <a:ext cx="1889521" cy="374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US" sz="1300" kern="1200" dirty="0"/>
            <a:t>Device Control</a:t>
          </a:r>
        </a:p>
      </dsp:txBody>
      <dsp:txXfrm>
        <a:off x="4313039" y="900564"/>
        <a:ext cx="1889521" cy="374400"/>
      </dsp:txXfrm>
    </dsp:sp>
    <dsp:sp modelId="{6448AD6F-4AB2-48E5-80D3-5FF5F9AE9C7D}">
      <dsp:nvSpPr>
        <dsp:cNvPr id="0" name=""/>
        <dsp:cNvSpPr/>
      </dsp:nvSpPr>
      <dsp:spPr>
        <a:xfrm>
          <a:off x="4313039" y="1274964"/>
          <a:ext cx="1889521" cy="217580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kern="1200" dirty="0"/>
            <a:t>Device control</a:t>
          </a:r>
        </a:p>
        <a:p>
          <a:pPr marL="114300" lvl="1" indent="-114300" algn="l" defTabSz="577850">
            <a:lnSpc>
              <a:spcPct val="90000"/>
            </a:lnSpc>
            <a:spcBef>
              <a:spcPct val="0"/>
            </a:spcBef>
            <a:spcAft>
              <a:spcPct val="15000"/>
            </a:spcAft>
            <a:buChar char="•"/>
          </a:pPr>
          <a:r>
            <a:rPr lang="en-US" sz="1300" kern="1200" dirty="0"/>
            <a:t>Device data sending to cloud</a:t>
          </a:r>
        </a:p>
        <a:p>
          <a:pPr marL="114300" lvl="1" indent="-114300" algn="l" defTabSz="577850">
            <a:lnSpc>
              <a:spcPct val="90000"/>
            </a:lnSpc>
            <a:spcBef>
              <a:spcPct val="0"/>
            </a:spcBef>
            <a:spcAft>
              <a:spcPct val="15000"/>
            </a:spcAft>
            <a:buChar char="•"/>
          </a:pPr>
          <a:r>
            <a:rPr lang="en-US" sz="1300" kern="1200" dirty="0"/>
            <a:t>Device control using scene setting</a:t>
          </a:r>
        </a:p>
        <a:p>
          <a:pPr marL="114300" lvl="1" indent="-114300" algn="l" defTabSz="577850">
            <a:lnSpc>
              <a:spcPct val="90000"/>
            </a:lnSpc>
            <a:spcBef>
              <a:spcPct val="0"/>
            </a:spcBef>
            <a:spcAft>
              <a:spcPct val="15000"/>
            </a:spcAft>
            <a:buChar char="•"/>
          </a:pPr>
          <a:r>
            <a:rPr lang="en-US" sz="1300" kern="1200" dirty="0"/>
            <a:t>Device limit settings</a:t>
          </a:r>
        </a:p>
        <a:p>
          <a:pPr marL="114300" lvl="1" indent="-114300" algn="l" defTabSz="577850">
            <a:lnSpc>
              <a:spcPct val="90000"/>
            </a:lnSpc>
            <a:spcBef>
              <a:spcPct val="0"/>
            </a:spcBef>
            <a:spcAft>
              <a:spcPct val="15000"/>
            </a:spcAft>
            <a:buChar char="•"/>
          </a:pPr>
          <a:r>
            <a:rPr lang="en-US" sz="1300" kern="1200"/>
            <a:t>Device alerts</a:t>
          </a:r>
          <a:endParaRPr lang="en-US" sz="1300" kern="1200" dirty="0"/>
        </a:p>
      </dsp:txBody>
      <dsp:txXfrm>
        <a:off x="4313039" y="1274964"/>
        <a:ext cx="1889521" cy="2175809"/>
      </dsp:txXfrm>
    </dsp:sp>
    <dsp:sp modelId="{0F9D6028-F036-4515-9A56-A7846ECE66B8}">
      <dsp:nvSpPr>
        <dsp:cNvPr id="0" name=""/>
        <dsp:cNvSpPr/>
      </dsp:nvSpPr>
      <dsp:spPr>
        <a:xfrm>
          <a:off x="6467094" y="900564"/>
          <a:ext cx="1889521" cy="374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US" sz="1300" kern="1200" dirty="0"/>
            <a:t>Report</a:t>
          </a:r>
        </a:p>
      </dsp:txBody>
      <dsp:txXfrm>
        <a:off x="6467094" y="900564"/>
        <a:ext cx="1889521" cy="374400"/>
      </dsp:txXfrm>
    </dsp:sp>
    <dsp:sp modelId="{2F745C97-D675-4F59-872D-99FC16C4E752}">
      <dsp:nvSpPr>
        <dsp:cNvPr id="0" name=""/>
        <dsp:cNvSpPr/>
      </dsp:nvSpPr>
      <dsp:spPr>
        <a:xfrm>
          <a:off x="6467094" y="1274964"/>
          <a:ext cx="1889521" cy="217580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kern="1200" dirty="0"/>
            <a:t>Device status history</a:t>
          </a:r>
        </a:p>
        <a:p>
          <a:pPr marL="114300" lvl="1" indent="-114300" algn="l" defTabSz="577850">
            <a:lnSpc>
              <a:spcPct val="90000"/>
            </a:lnSpc>
            <a:spcBef>
              <a:spcPct val="0"/>
            </a:spcBef>
            <a:spcAft>
              <a:spcPct val="15000"/>
            </a:spcAft>
            <a:buChar char="•"/>
          </a:pPr>
          <a:r>
            <a:rPr lang="en-US" sz="1300" kern="1200" dirty="0"/>
            <a:t>House power consumption </a:t>
          </a:r>
        </a:p>
        <a:p>
          <a:pPr marL="114300" lvl="1" indent="-114300" algn="l" defTabSz="577850">
            <a:lnSpc>
              <a:spcPct val="90000"/>
            </a:lnSpc>
            <a:spcBef>
              <a:spcPct val="0"/>
            </a:spcBef>
            <a:spcAft>
              <a:spcPct val="15000"/>
            </a:spcAft>
            <a:buChar char="•"/>
          </a:pPr>
          <a:r>
            <a:rPr lang="en-US" sz="1300" kern="1200" dirty="0"/>
            <a:t>Room power consumption</a:t>
          </a:r>
        </a:p>
        <a:p>
          <a:pPr marL="114300" lvl="1" indent="-114300" algn="l" defTabSz="577850">
            <a:lnSpc>
              <a:spcPct val="90000"/>
            </a:lnSpc>
            <a:spcBef>
              <a:spcPct val="0"/>
            </a:spcBef>
            <a:spcAft>
              <a:spcPct val="15000"/>
            </a:spcAft>
            <a:buChar char="•"/>
          </a:pPr>
          <a:r>
            <a:rPr lang="en-US" sz="1300" kern="1200" dirty="0"/>
            <a:t>Device power consumption</a:t>
          </a:r>
        </a:p>
        <a:p>
          <a:pPr marL="114300" lvl="1" indent="-114300" algn="l" defTabSz="577850">
            <a:lnSpc>
              <a:spcPct val="90000"/>
            </a:lnSpc>
            <a:spcBef>
              <a:spcPct val="0"/>
            </a:spcBef>
            <a:spcAft>
              <a:spcPct val="15000"/>
            </a:spcAft>
            <a:buChar char="•"/>
          </a:pPr>
          <a:r>
            <a:rPr lang="en-US" sz="1300" kern="1200" dirty="0"/>
            <a:t>DevGroup power consumption</a:t>
          </a:r>
        </a:p>
        <a:p>
          <a:pPr marL="114300" lvl="1" indent="-114300" algn="l" defTabSz="577850">
            <a:lnSpc>
              <a:spcPct val="90000"/>
            </a:lnSpc>
            <a:spcBef>
              <a:spcPct val="0"/>
            </a:spcBef>
            <a:spcAft>
              <a:spcPct val="15000"/>
            </a:spcAft>
            <a:buChar char="•"/>
          </a:pPr>
          <a:r>
            <a:rPr lang="en-US" sz="1300" kern="1200" dirty="0"/>
            <a:t>List of alerts</a:t>
          </a:r>
        </a:p>
      </dsp:txBody>
      <dsp:txXfrm>
        <a:off x="6467094" y="1274964"/>
        <a:ext cx="1889521" cy="2175809"/>
      </dsp:txXfrm>
    </dsp:sp>
    <dsp:sp modelId="{07A952F0-7037-4EB9-8671-6F8B9DD490AE}">
      <dsp:nvSpPr>
        <dsp:cNvPr id="0" name=""/>
        <dsp:cNvSpPr/>
      </dsp:nvSpPr>
      <dsp:spPr>
        <a:xfrm>
          <a:off x="8621148" y="900564"/>
          <a:ext cx="1889521" cy="374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US" sz="1300" kern="1200" dirty="0"/>
            <a:t>Scene/Theme</a:t>
          </a:r>
        </a:p>
      </dsp:txBody>
      <dsp:txXfrm>
        <a:off x="8621148" y="900564"/>
        <a:ext cx="1889521" cy="374400"/>
      </dsp:txXfrm>
    </dsp:sp>
    <dsp:sp modelId="{07F37711-83BB-4FEA-A615-2FD072C0C437}">
      <dsp:nvSpPr>
        <dsp:cNvPr id="0" name=""/>
        <dsp:cNvSpPr/>
      </dsp:nvSpPr>
      <dsp:spPr>
        <a:xfrm>
          <a:off x="8621148" y="1274964"/>
          <a:ext cx="1889521" cy="217580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kern="1200" dirty="0"/>
            <a:t>Add/remove Scene</a:t>
          </a:r>
        </a:p>
      </dsp:txBody>
      <dsp:txXfrm>
        <a:off x="8621148" y="1274964"/>
        <a:ext cx="1889521" cy="217580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A9E4BE3-C146-41F1-AB08-532ECAA6F0C0}"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214F9B-EA36-4556-83FF-B827622AA006}" type="slidenum">
              <a:rPr lang="en-US" smtClean="0"/>
              <a:t>‹#›</a:t>
            </a:fld>
            <a:endParaRPr lang="en-US"/>
          </a:p>
        </p:txBody>
      </p:sp>
    </p:spTree>
    <p:extLst>
      <p:ext uri="{BB962C8B-B14F-4D97-AF65-F5344CB8AC3E}">
        <p14:creationId xmlns:p14="http://schemas.microsoft.com/office/powerpoint/2010/main" val="3694856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9E4BE3-C146-41F1-AB08-532ECAA6F0C0}"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214F9B-EA36-4556-83FF-B827622AA006}" type="slidenum">
              <a:rPr lang="en-US" smtClean="0"/>
              <a:t>‹#›</a:t>
            </a:fld>
            <a:endParaRPr lang="en-US"/>
          </a:p>
        </p:txBody>
      </p:sp>
    </p:spTree>
    <p:extLst>
      <p:ext uri="{BB962C8B-B14F-4D97-AF65-F5344CB8AC3E}">
        <p14:creationId xmlns:p14="http://schemas.microsoft.com/office/powerpoint/2010/main" val="3955558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9E4BE3-C146-41F1-AB08-532ECAA6F0C0}"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214F9B-EA36-4556-83FF-B827622AA006}" type="slidenum">
              <a:rPr lang="en-US" smtClean="0"/>
              <a:t>‹#›</a:t>
            </a:fld>
            <a:endParaRPr lang="en-US"/>
          </a:p>
        </p:txBody>
      </p:sp>
    </p:spTree>
    <p:extLst>
      <p:ext uri="{BB962C8B-B14F-4D97-AF65-F5344CB8AC3E}">
        <p14:creationId xmlns:p14="http://schemas.microsoft.com/office/powerpoint/2010/main" val="1902188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9E4BE3-C146-41F1-AB08-532ECAA6F0C0}"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214F9B-EA36-4556-83FF-B827622AA006}" type="slidenum">
              <a:rPr lang="en-US" smtClean="0"/>
              <a:t>‹#›</a:t>
            </a:fld>
            <a:endParaRPr lang="en-US"/>
          </a:p>
        </p:txBody>
      </p:sp>
    </p:spTree>
    <p:extLst>
      <p:ext uri="{BB962C8B-B14F-4D97-AF65-F5344CB8AC3E}">
        <p14:creationId xmlns:p14="http://schemas.microsoft.com/office/powerpoint/2010/main" val="3238977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A9E4BE3-C146-41F1-AB08-532ECAA6F0C0}"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214F9B-EA36-4556-83FF-B827622AA006}" type="slidenum">
              <a:rPr lang="en-US" smtClean="0"/>
              <a:t>‹#›</a:t>
            </a:fld>
            <a:endParaRPr lang="en-US"/>
          </a:p>
        </p:txBody>
      </p:sp>
    </p:spTree>
    <p:extLst>
      <p:ext uri="{BB962C8B-B14F-4D97-AF65-F5344CB8AC3E}">
        <p14:creationId xmlns:p14="http://schemas.microsoft.com/office/powerpoint/2010/main" val="3168329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A9E4BE3-C146-41F1-AB08-532ECAA6F0C0}" type="datetimeFigureOut">
              <a:rPr lang="en-US" smtClean="0"/>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214F9B-EA36-4556-83FF-B827622AA006}" type="slidenum">
              <a:rPr lang="en-US" smtClean="0"/>
              <a:t>‹#›</a:t>
            </a:fld>
            <a:endParaRPr lang="en-US"/>
          </a:p>
        </p:txBody>
      </p:sp>
    </p:spTree>
    <p:extLst>
      <p:ext uri="{BB962C8B-B14F-4D97-AF65-F5344CB8AC3E}">
        <p14:creationId xmlns:p14="http://schemas.microsoft.com/office/powerpoint/2010/main" val="939416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A9E4BE3-C146-41F1-AB08-532ECAA6F0C0}" type="datetimeFigureOut">
              <a:rPr lang="en-US" smtClean="0"/>
              <a:t>11/22/2023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214F9B-EA36-4556-83FF-B827622AA006}" type="slidenum">
              <a:rPr lang="en-US" smtClean="0"/>
              <a:t>‹#›</a:t>
            </a:fld>
            <a:endParaRPr lang="en-US"/>
          </a:p>
        </p:txBody>
      </p:sp>
    </p:spTree>
    <p:extLst>
      <p:ext uri="{BB962C8B-B14F-4D97-AF65-F5344CB8AC3E}">
        <p14:creationId xmlns:p14="http://schemas.microsoft.com/office/powerpoint/2010/main" val="1842943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A9E4BE3-C146-41F1-AB08-532ECAA6F0C0}" type="datetimeFigureOut">
              <a:rPr lang="en-US" smtClean="0"/>
              <a:t>11/22/2023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214F9B-EA36-4556-83FF-B827622AA006}" type="slidenum">
              <a:rPr lang="en-US" smtClean="0"/>
              <a:t>‹#›</a:t>
            </a:fld>
            <a:endParaRPr lang="en-US"/>
          </a:p>
        </p:txBody>
      </p:sp>
    </p:spTree>
    <p:extLst>
      <p:ext uri="{BB962C8B-B14F-4D97-AF65-F5344CB8AC3E}">
        <p14:creationId xmlns:p14="http://schemas.microsoft.com/office/powerpoint/2010/main" val="3464013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9E4BE3-C146-41F1-AB08-532ECAA6F0C0}" type="datetimeFigureOut">
              <a:rPr lang="en-US" smtClean="0"/>
              <a:t>11/22/2023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214F9B-EA36-4556-83FF-B827622AA006}" type="slidenum">
              <a:rPr lang="en-US" smtClean="0"/>
              <a:t>‹#›</a:t>
            </a:fld>
            <a:endParaRPr lang="en-US"/>
          </a:p>
        </p:txBody>
      </p:sp>
    </p:spTree>
    <p:extLst>
      <p:ext uri="{BB962C8B-B14F-4D97-AF65-F5344CB8AC3E}">
        <p14:creationId xmlns:p14="http://schemas.microsoft.com/office/powerpoint/2010/main" val="2443619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A9E4BE3-C146-41F1-AB08-532ECAA6F0C0}" type="datetimeFigureOut">
              <a:rPr lang="en-US" smtClean="0"/>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214F9B-EA36-4556-83FF-B827622AA006}" type="slidenum">
              <a:rPr lang="en-US" smtClean="0"/>
              <a:t>‹#›</a:t>
            </a:fld>
            <a:endParaRPr lang="en-US"/>
          </a:p>
        </p:txBody>
      </p:sp>
    </p:spTree>
    <p:extLst>
      <p:ext uri="{BB962C8B-B14F-4D97-AF65-F5344CB8AC3E}">
        <p14:creationId xmlns:p14="http://schemas.microsoft.com/office/powerpoint/2010/main" val="2333702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A9E4BE3-C146-41F1-AB08-532ECAA6F0C0}" type="datetimeFigureOut">
              <a:rPr lang="en-US" smtClean="0"/>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214F9B-EA36-4556-83FF-B827622AA006}" type="slidenum">
              <a:rPr lang="en-US" smtClean="0"/>
              <a:t>‹#›</a:t>
            </a:fld>
            <a:endParaRPr lang="en-US"/>
          </a:p>
        </p:txBody>
      </p:sp>
    </p:spTree>
    <p:extLst>
      <p:ext uri="{BB962C8B-B14F-4D97-AF65-F5344CB8AC3E}">
        <p14:creationId xmlns:p14="http://schemas.microsoft.com/office/powerpoint/2010/main" val="3455786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9E4BE3-C146-41F1-AB08-532ECAA6F0C0}" type="datetimeFigureOut">
              <a:rPr lang="en-US" smtClean="0"/>
              <a:t>11/22/2023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214F9B-EA36-4556-83FF-B827622AA006}" type="slidenum">
              <a:rPr lang="en-US" smtClean="0"/>
              <a:t>‹#›</a:t>
            </a:fld>
            <a:endParaRPr lang="en-US"/>
          </a:p>
        </p:txBody>
      </p:sp>
    </p:spTree>
    <p:extLst>
      <p:ext uri="{BB962C8B-B14F-4D97-AF65-F5344CB8AC3E}">
        <p14:creationId xmlns:p14="http://schemas.microsoft.com/office/powerpoint/2010/main" val="2622664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Smart Home Application-</a:t>
            </a:r>
            <a:endParaRPr lang="en-IN" dirty="0">
              <a:latin typeface="Times New Roman" panose="02020603050405020304" pitchFamily="18" charset="0"/>
              <a:cs typeface="Times New Roman" panose="02020603050405020304" pitchFamily="18" charset="0"/>
            </a:endParaRPr>
          </a:p>
        </p:txBody>
      </p:sp>
      <p:sp>
        <p:nvSpPr>
          <p:cNvPr id="10" name="Content Placeholder 9"/>
          <p:cNvSpPr>
            <a:spLocks noGrp="1"/>
          </p:cNvSpPr>
          <p:nvPr>
            <p:ph idx="1"/>
          </p:nvPr>
        </p:nvSpPr>
        <p:spPr>
          <a:xfrm>
            <a:off x="838200" y="1825625"/>
            <a:ext cx="10515600" cy="2236924"/>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We are looking for android application(flutter). </a:t>
            </a:r>
            <a:endParaRPr lang="en-IN" sz="2000" dirty="0"/>
          </a:p>
        </p:txBody>
      </p:sp>
    </p:spTree>
    <p:extLst>
      <p:ext uri="{BB962C8B-B14F-4D97-AF65-F5344CB8AC3E}">
        <p14:creationId xmlns:p14="http://schemas.microsoft.com/office/powerpoint/2010/main" val="4193596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6907" y="712440"/>
            <a:ext cx="7517592" cy="3873208"/>
          </a:xfrm>
        </p:spPr>
        <p:txBody>
          <a:bodyPr>
            <a:normAutofit/>
          </a:bodyPr>
          <a:lstStyle/>
          <a:p>
            <a:r>
              <a:rPr lang="en-US" sz="2000" b="1" dirty="0">
                <a:latin typeface="Times New Roman" panose="02020603050405020304" pitchFamily="18" charset="0"/>
                <a:cs typeface="Times New Roman" panose="02020603050405020304" pitchFamily="18" charset="0"/>
              </a:rPr>
              <a:t>8</a:t>
            </a:r>
            <a:r>
              <a:rPr lang="en-US" sz="2000" b="1" baseline="30000" dirty="0">
                <a:latin typeface="Times New Roman" panose="02020603050405020304" pitchFamily="18" charset="0"/>
                <a:cs typeface="Times New Roman" panose="02020603050405020304" pitchFamily="18" charset="0"/>
              </a:rPr>
              <a:t>th</a:t>
            </a:r>
            <a:r>
              <a:rPr lang="en-US" sz="2000" b="1" dirty="0">
                <a:latin typeface="Times New Roman" panose="02020603050405020304" pitchFamily="18" charset="0"/>
                <a:cs typeface="Times New Roman" panose="02020603050405020304" pitchFamily="18" charset="0"/>
              </a:rPr>
              <a:t> Page</a:t>
            </a: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Switches: </a:t>
            </a:r>
            <a:br>
              <a:rPr lang="en-US" sz="2800" b="1"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Here in mac-address(Room) click we see the four button to turn ON/OFF the devices.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In this page we publish the message ON/OFF or control to board with the help of mqtt.</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Once we off or on then the state has to be same, for that we have to use database.</a:t>
            </a:r>
            <a:endParaRPr lang="en-US" sz="1800"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18120" y="566666"/>
            <a:ext cx="2763931" cy="5979908"/>
          </a:xfrm>
        </p:spPr>
      </p:pic>
    </p:spTree>
    <p:extLst>
      <p:ext uri="{BB962C8B-B14F-4D97-AF65-F5344CB8AC3E}">
        <p14:creationId xmlns:p14="http://schemas.microsoft.com/office/powerpoint/2010/main" val="1973661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0696" y="365125"/>
            <a:ext cx="6543261" cy="3226214"/>
          </a:xfrm>
        </p:spPr>
        <p:txBody>
          <a:bodyPr>
            <a:normAutofit/>
          </a:bodyPr>
          <a:lstStyle/>
          <a:p>
            <a:r>
              <a:rPr lang="en-US" sz="2000" b="1" dirty="0">
                <a:latin typeface="Times New Roman" panose="02020603050405020304" pitchFamily="18" charset="0"/>
                <a:cs typeface="Times New Roman" panose="02020603050405020304" pitchFamily="18" charset="0"/>
              </a:rPr>
              <a:t>9</a:t>
            </a:r>
            <a:r>
              <a:rPr lang="en-US" sz="2000" b="1" baseline="30000" dirty="0">
                <a:latin typeface="Times New Roman" panose="02020603050405020304" pitchFamily="18" charset="0"/>
                <a:cs typeface="Times New Roman" panose="02020603050405020304" pitchFamily="18" charset="0"/>
              </a:rPr>
              <a:t>th</a:t>
            </a:r>
            <a:r>
              <a:rPr lang="en-US" sz="2000" b="1" dirty="0">
                <a:latin typeface="Times New Roman" panose="02020603050405020304" pitchFamily="18" charset="0"/>
                <a:cs typeface="Times New Roman" panose="02020603050405020304" pitchFamily="18" charset="0"/>
              </a:rPr>
              <a:t> Page</a:t>
            </a: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Schedules: </a:t>
            </a:r>
            <a:br>
              <a:rPr lang="en-US" sz="2800" b="1"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In this page we can schedules to control automatic when we want to turn on/off.</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Here we can schedule use of start time and end time, days.</a:t>
            </a:r>
            <a:endParaRPr lang="en-US" sz="2000"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47155" y="365125"/>
            <a:ext cx="2857225" cy="6181754"/>
          </a:xfrm>
        </p:spPr>
      </p:pic>
    </p:spTree>
    <p:extLst>
      <p:ext uri="{BB962C8B-B14F-4D97-AF65-F5344CB8AC3E}">
        <p14:creationId xmlns:p14="http://schemas.microsoft.com/office/powerpoint/2010/main" val="184275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3511" y="524150"/>
            <a:ext cx="7150290" cy="3379110"/>
          </a:xfrm>
        </p:spPr>
        <p:txBody>
          <a:bodyPr>
            <a:normAutofit/>
          </a:bodyPr>
          <a:lstStyle/>
          <a:p>
            <a:r>
              <a:rPr lang="en-US" sz="1800" b="1" dirty="0">
                <a:latin typeface="Times New Roman" panose="02020603050405020304" pitchFamily="18" charset="0"/>
                <a:cs typeface="Times New Roman" panose="02020603050405020304" pitchFamily="18" charset="0"/>
              </a:rPr>
              <a:t>10</a:t>
            </a:r>
            <a:r>
              <a:rPr lang="en-US" sz="1800" b="1" baseline="30000" dirty="0">
                <a:latin typeface="Times New Roman" panose="02020603050405020304" pitchFamily="18" charset="0"/>
                <a:cs typeface="Times New Roman" panose="02020603050405020304" pitchFamily="18" charset="0"/>
              </a:rPr>
              <a:t>th</a:t>
            </a:r>
            <a:r>
              <a:rPr lang="en-US" sz="1800" b="1" dirty="0">
                <a:latin typeface="Times New Roman" panose="02020603050405020304" pitchFamily="18" charset="0"/>
                <a:cs typeface="Times New Roman" panose="02020603050405020304" pitchFamily="18" charset="0"/>
              </a:rPr>
              <a:t> Page</a:t>
            </a:r>
            <a:br>
              <a:rPr lang="en-US" sz="36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Logout and edit in device: </a:t>
            </a:r>
            <a:br>
              <a:rPr lang="en-US" sz="3600" b="1"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In this page we create logout option and device edit option,</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And we can see total power consumption and total device connected</a:t>
            </a:r>
            <a:br>
              <a:rPr lang="en-US" sz="1800" dirty="0">
                <a:latin typeface="Times New Roman" panose="02020603050405020304" pitchFamily="18" charset="0"/>
                <a:cs typeface="Times New Roman" panose="02020603050405020304" pitchFamily="18" charset="0"/>
              </a:rPr>
            </a:br>
            <a:endParaRPr lang="en-US" sz="2400"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26597" y="524151"/>
            <a:ext cx="2710080" cy="5863398"/>
          </a:xfrm>
        </p:spPr>
      </p:pic>
    </p:spTree>
    <p:extLst>
      <p:ext uri="{BB962C8B-B14F-4D97-AF65-F5344CB8AC3E}">
        <p14:creationId xmlns:p14="http://schemas.microsoft.com/office/powerpoint/2010/main" val="3762779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SmartHome Application Features</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672525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0649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6226" y="365125"/>
            <a:ext cx="6927574" cy="2470840"/>
          </a:xfrm>
        </p:spPr>
        <p:txBody>
          <a:bodyPr>
            <a:normAutofit/>
          </a:bodyPr>
          <a:lstStyle/>
          <a:p>
            <a:r>
              <a:rPr lang="en-US" sz="2000" b="1" dirty="0">
                <a:latin typeface="Times New Roman" panose="02020603050405020304" pitchFamily="18" charset="0"/>
                <a:cs typeface="Times New Roman" panose="02020603050405020304" pitchFamily="18" charset="0"/>
              </a:rPr>
              <a:t>1</a:t>
            </a:r>
            <a:r>
              <a:rPr lang="en-US" sz="2000" b="1" baseline="30000" dirty="0">
                <a:latin typeface="Times New Roman" panose="02020603050405020304" pitchFamily="18" charset="0"/>
                <a:cs typeface="Times New Roman" panose="02020603050405020304" pitchFamily="18" charset="0"/>
              </a:rPr>
              <a:t>st</a:t>
            </a:r>
            <a:r>
              <a:rPr lang="en-US" sz="2000" b="1" dirty="0">
                <a:latin typeface="Times New Roman" panose="02020603050405020304" pitchFamily="18" charset="0"/>
                <a:cs typeface="Times New Roman" panose="02020603050405020304" pitchFamily="18" charset="0"/>
              </a:rPr>
              <a:t> Page</a:t>
            </a: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Select Page: </a:t>
            </a:r>
            <a:br>
              <a:rPr lang="en-US" sz="2000" b="1"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In this page we can select the language you want it is connected by using this function flutter_block  it is use to translate the languages and we create all language files for translate.</a:t>
            </a:r>
            <a:endParaRPr lang="en-US" sz="2000"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45081" y="365125"/>
            <a:ext cx="2805638" cy="6070144"/>
          </a:xfrm>
          <a:prstGeom prst="rect">
            <a:avLst/>
          </a:prstGeom>
        </p:spPr>
      </p:pic>
    </p:spTree>
    <p:extLst>
      <p:ext uri="{BB962C8B-B14F-4D97-AF65-F5344CB8AC3E}">
        <p14:creationId xmlns:p14="http://schemas.microsoft.com/office/powerpoint/2010/main" val="3215672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6586" y="397565"/>
            <a:ext cx="2707336" cy="5857461"/>
          </a:xfrm>
          <a:prstGeom prst="rect">
            <a:avLst/>
          </a:prstGeom>
        </p:spPr>
      </p:pic>
      <p:sp>
        <p:nvSpPr>
          <p:cNvPr id="7" name="TextBox 6"/>
          <p:cNvSpPr txBox="1"/>
          <p:nvPr/>
        </p:nvSpPr>
        <p:spPr>
          <a:xfrm>
            <a:off x="4134678" y="728869"/>
            <a:ext cx="6732105" cy="276998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2</a:t>
            </a:r>
            <a:r>
              <a:rPr lang="en-US" b="1" baseline="30000" dirty="0">
                <a:latin typeface="Times New Roman" panose="02020603050405020304" pitchFamily="18" charset="0"/>
                <a:cs typeface="Times New Roman" panose="02020603050405020304" pitchFamily="18" charset="0"/>
              </a:rPr>
              <a:t>nd</a:t>
            </a:r>
            <a:r>
              <a:rPr lang="en-US" b="1" dirty="0">
                <a:latin typeface="Times New Roman" panose="02020603050405020304" pitchFamily="18" charset="0"/>
                <a:cs typeface="Times New Roman" panose="02020603050405020304" pitchFamily="18" charset="0"/>
              </a:rPr>
              <a:t> Page</a:t>
            </a:r>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Login Page:</a:t>
            </a:r>
            <a:r>
              <a:rPr lang="en-US" b="1"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We have to connect with database to give Authorization for login first we have to register first.</a:t>
            </a:r>
          </a:p>
          <a:p>
            <a:r>
              <a:rPr lang="en-US" dirty="0">
                <a:latin typeface="Times New Roman" panose="02020603050405020304" pitchFamily="18" charset="0"/>
                <a:cs typeface="Times New Roman" panose="02020603050405020304" pitchFamily="18" charset="0"/>
              </a:rPr>
              <a:t>If we are giving incorrect Email Address and Password one snake bar give message INCORRECT PASSWORD AND EMAIL ADDRESS.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6576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896" y="564252"/>
            <a:ext cx="7709451" cy="3748441"/>
          </a:xfrm>
        </p:spPr>
        <p:txBody>
          <a:bodyPr>
            <a:normAutofit/>
          </a:bodyPr>
          <a:lstStyle/>
          <a:p>
            <a:pPr>
              <a:lnSpc>
                <a:spcPct val="100000"/>
              </a:lnSpc>
            </a:pPr>
            <a:r>
              <a:rPr lang="en-US" sz="1800" b="1" dirty="0">
                <a:latin typeface="Times New Roman" panose="02020603050405020304" pitchFamily="18" charset="0"/>
                <a:cs typeface="Times New Roman" panose="02020603050405020304" pitchFamily="18" charset="0"/>
              </a:rPr>
              <a:t>3</a:t>
            </a:r>
            <a:r>
              <a:rPr lang="en-US" sz="1800" b="1" baseline="30000" dirty="0">
                <a:latin typeface="Times New Roman" panose="02020603050405020304" pitchFamily="18" charset="0"/>
                <a:cs typeface="Times New Roman" panose="02020603050405020304" pitchFamily="18" charset="0"/>
              </a:rPr>
              <a:t>rd</a:t>
            </a:r>
            <a:r>
              <a:rPr lang="en-US" sz="1800" b="1" dirty="0">
                <a:latin typeface="Times New Roman" panose="02020603050405020304" pitchFamily="18" charset="0"/>
                <a:cs typeface="Times New Roman" panose="02020603050405020304" pitchFamily="18" charset="0"/>
              </a:rPr>
              <a:t> Page</a:t>
            </a:r>
            <a:br>
              <a:rPr lang="en-US" sz="1800" b="1" dirty="0">
                <a:latin typeface="Times New Roman" panose="02020603050405020304" pitchFamily="18" charset="0"/>
                <a:cs typeface="Times New Roman" panose="02020603050405020304" pitchFamily="18" charset="0"/>
              </a:rPr>
            </a:br>
            <a:br>
              <a:rPr lang="en-US" sz="18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Register User</a:t>
            </a:r>
            <a:r>
              <a:rPr lang="en-US" sz="1800" b="1" dirty="0">
                <a:latin typeface="Times New Roman" panose="02020603050405020304" pitchFamily="18" charset="0"/>
                <a:cs typeface="Times New Roman" panose="02020603050405020304" pitchFamily="18" charset="0"/>
              </a:rPr>
              <a:t>: </a:t>
            </a:r>
            <a:br>
              <a:rPr lang="en-US" sz="1800" b="1"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Here if we have to login register first to enter all details in database.</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In login register it connect with firebase(firebase_auth, firebase_core) to store login credential.</a:t>
            </a:r>
            <a:br>
              <a:rPr lang="en-US" sz="1800" dirty="0">
                <a:latin typeface="Times New Roman" panose="02020603050405020304" pitchFamily="18" charset="0"/>
                <a:cs typeface="Times New Roman" panose="02020603050405020304" pitchFamily="18" charset="0"/>
              </a:rPr>
            </a:br>
            <a:endParaRPr lang="en-US" sz="1800"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91839" y="564253"/>
            <a:ext cx="2636417" cy="5704025"/>
          </a:xfrm>
        </p:spPr>
      </p:pic>
    </p:spTree>
    <p:extLst>
      <p:ext uri="{BB962C8B-B14F-4D97-AF65-F5344CB8AC3E}">
        <p14:creationId xmlns:p14="http://schemas.microsoft.com/office/powerpoint/2010/main" val="4189061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3948" y="365126"/>
            <a:ext cx="7099852" cy="3633668"/>
          </a:xfrm>
        </p:spPr>
        <p:txBody>
          <a:bodyPr>
            <a:normAutofit/>
          </a:bodyPr>
          <a:lstStyle/>
          <a:p>
            <a:r>
              <a:rPr lang="en-US" sz="1800" b="1" dirty="0">
                <a:latin typeface="Times New Roman" panose="02020603050405020304" pitchFamily="18" charset="0"/>
                <a:cs typeface="Times New Roman" panose="02020603050405020304" pitchFamily="18" charset="0"/>
              </a:rPr>
              <a:t>4</a:t>
            </a:r>
            <a:r>
              <a:rPr lang="en-US" sz="1800" b="1" baseline="30000" dirty="0">
                <a:latin typeface="Times New Roman" panose="02020603050405020304" pitchFamily="18" charset="0"/>
                <a:cs typeface="Times New Roman" panose="02020603050405020304" pitchFamily="18" charset="0"/>
              </a:rPr>
              <a:t>th</a:t>
            </a:r>
            <a:r>
              <a:rPr lang="en-US" sz="1800" b="1" dirty="0">
                <a:latin typeface="Times New Roman" panose="02020603050405020304" pitchFamily="18" charset="0"/>
                <a:cs typeface="Times New Roman" panose="02020603050405020304" pitchFamily="18" charset="0"/>
              </a:rPr>
              <a:t> Page</a:t>
            </a: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OTP:</a:t>
            </a:r>
            <a:r>
              <a:rPr lang="en-US" sz="2400" b="1" dirty="0">
                <a:latin typeface="Times New Roman" panose="02020603050405020304" pitchFamily="18" charset="0"/>
                <a:cs typeface="Times New Roman" panose="02020603050405020304" pitchFamily="18" charset="0"/>
              </a:rPr>
              <a:t> </a:t>
            </a:r>
            <a:br>
              <a:rPr lang="en-US" sz="2400" b="1"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If new user register send the </a:t>
            </a:r>
            <a:r>
              <a:rPr lang="en-US" sz="1800" dirty="0" err="1">
                <a:latin typeface="Times New Roman" panose="02020603050405020304" pitchFamily="18" charset="0"/>
                <a:cs typeface="Times New Roman" panose="02020603050405020304" pitchFamily="18" charset="0"/>
              </a:rPr>
              <a:t>otp</a:t>
            </a:r>
            <a:r>
              <a:rPr lang="en-US" sz="1800" dirty="0">
                <a:latin typeface="Times New Roman" panose="02020603050405020304" pitchFamily="18" charset="0"/>
                <a:cs typeface="Times New Roman" panose="02020603050405020304" pitchFamily="18" charset="0"/>
              </a:rPr>
              <a:t> on email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In this give a mail id and you get </a:t>
            </a:r>
            <a:r>
              <a:rPr lang="en-US" sz="1800" dirty="0" err="1">
                <a:latin typeface="Times New Roman" panose="02020603050405020304" pitchFamily="18" charset="0"/>
                <a:cs typeface="Times New Roman" panose="02020603050405020304" pitchFamily="18" charset="0"/>
              </a:rPr>
              <a:t>otp</a:t>
            </a:r>
            <a:r>
              <a:rPr lang="en-US" sz="1800" dirty="0">
                <a:latin typeface="Times New Roman" panose="02020603050405020304" pitchFamily="18" charset="0"/>
                <a:cs typeface="Times New Roman" panose="02020603050405020304" pitchFamily="18" charset="0"/>
              </a:rPr>
              <a:t> on mail.</a:t>
            </a:r>
            <a:endParaRPr lang="en-US" sz="2800"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14913" y="365126"/>
            <a:ext cx="2697829" cy="5836892"/>
          </a:xfrm>
        </p:spPr>
      </p:pic>
    </p:spTree>
    <p:extLst>
      <p:ext uri="{BB962C8B-B14F-4D97-AF65-F5344CB8AC3E}">
        <p14:creationId xmlns:p14="http://schemas.microsoft.com/office/powerpoint/2010/main" val="1200294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534" y="365124"/>
            <a:ext cx="6686266" cy="6077605"/>
          </a:xfrm>
        </p:spPr>
        <p:txBody>
          <a:bodyPr>
            <a:normAutofit/>
          </a:bodyPr>
          <a:lstStyle/>
          <a:p>
            <a:br>
              <a:rPr lang="en-US" sz="2400" b="1" dirty="0"/>
            </a:br>
            <a:r>
              <a:rPr lang="en-US" sz="2000" b="1" dirty="0">
                <a:latin typeface="Times New Roman" panose="02020603050405020304" pitchFamily="18" charset="0"/>
                <a:cs typeface="Times New Roman" panose="02020603050405020304" pitchFamily="18" charset="0"/>
              </a:rPr>
              <a:t>5</a:t>
            </a:r>
            <a:r>
              <a:rPr lang="en-US" sz="2000" b="1" baseline="30000" dirty="0">
                <a:latin typeface="Times New Roman" panose="02020603050405020304" pitchFamily="18" charset="0"/>
                <a:cs typeface="Times New Roman" panose="02020603050405020304" pitchFamily="18" charset="0"/>
              </a:rPr>
              <a:t>th</a:t>
            </a:r>
            <a:r>
              <a:rPr lang="en-US" sz="2000" b="1" dirty="0">
                <a:latin typeface="Times New Roman" panose="02020603050405020304" pitchFamily="18" charset="0"/>
                <a:cs typeface="Times New Roman" panose="02020603050405020304" pitchFamily="18" charset="0"/>
              </a:rPr>
              <a:t> Page</a:t>
            </a:r>
            <a:br>
              <a:rPr lang="en-US" sz="4000" b="1" dirty="0">
                <a:latin typeface="Times New Roman" panose="02020603050405020304" pitchFamily="18" charset="0"/>
                <a:cs typeface="Times New Roman" panose="02020603050405020304" pitchFamily="18" charset="0"/>
              </a:rPr>
            </a:br>
            <a:r>
              <a:rPr lang="en-US" sz="3600" b="1" dirty="0" err="1">
                <a:latin typeface="Times New Roman" panose="02020603050405020304" pitchFamily="18" charset="0"/>
                <a:cs typeface="Times New Roman" panose="02020603050405020304" pitchFamily="18" charset="0"/>
              </a:rPr>
              <a:t>Mqtt</a:t>
            </a:r>
            <a:r>
              <a:rPr lang="en-US" sz="3600" b="1" dirty="0">
                <a:latin typeface="Times New Roman" panose="02020603050405020304" pitchFamily="18" charset="0"/>
                <a:cs typeface="Times New Roman" panose="02020603050405020304" pitchFamily="18" charset="0"/>
              </a:rPr>
              <a:t> Connection</a:t>
            </a:r>
            <a:r>
              <a:rPr lang="en-US" b="1" dirty="0">
                <a:latin typeface="Times New Roman" panose="02020603050405020304" pitchFamily="18" charset="0"/>
                <a:cs typeface="Times New Roman" panose="02020603050405020304" pitchFamily="18" charset="0"/>
              </a:rPr>
              <a:t>:</a:t>
            </a:r>
            <a:r>
              <a:rPr lang="en-US" sz="3600" b="1" dirty="0">
                <a:latin typeface="Times New Roman" panose="02020603050405020304" pitchFamily="18" charset="0"/>
                <a:cs typeface="Times New Roman" panose="02020603050405020304" pitchFamily="18" charset="0"/>
              </a:rPr>
              <a:t> </a:t>
            </a:r>
            <a:br>
              <a:rPr lang="en-US" sz="3200" b="1"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Connect Mqtt with W10 (wifi module).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To connect we need mqtt_client, we give host, topic, client, port. If all the detail is correct and the mqtt broker is working correctly then you can go to next page if not correct it not open the next page.</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Home Page:</a:t>
            </a:r>
            <a:br>
              <a:rPr lang="en-US" sz="3600" b="1"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In this page we can see the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1. total energy used</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2. routine/quick action</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3. how many switches are already ON</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4. and total number of rooms</a:t>
            </a:r>
            <a:endParaRPr lang="en-US" sz="14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9937" y="365125"/>
            <a:ext cx="2809087" cy="6077605"/>
          </a:xfrm>
          <a:prstGeom prst="rect">
            <a:avLst/>
          </a:prstGeom>
        </p:spPr>
      </p:pic>
    </p:spTree>
    <p:extLst>
      <p:ext uri="{BB962C8B-B14F-4D97-AF65-F5344CB8AC3E}">
        <p14:creationId xmlns:p14="http://schemas.microsoft.com/office/powerpoint/2010/main" val="3156210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496443" y="325369"/>
            <a:ext cx="7099852" cy="45741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a:latin typeface="Times New Roman" panose="02020603050405020304" pitchFamily="18" charset="0"/>
                <a:cs typeface="Times New Roman" panose="02020603050405020304" pitchFamily="18" charset="0"/>
              </a:rPr>
              <a:t>6</a:t>
            </a:r>
            <a:r>
              <a:rPr lang="en-US" sz="1800" b="1" baseline="30000" dirty="0">
                <a:latin typeface="Times New Roman" panose="02020603050405020304" pitchFamily="18" charset="0"/>
                <a:cs typeface="Times New Roman" panose="02020603050405020304" pitchFamily="18" charset="0"/>
              </a:rPr>
              <a:t>th</a:t>
            </a:r>
            <a:r>
              <a:rPr lang="en-US" sz="1800" b="1" dirty="0">
                <a:latin typeface="Times New Roman" panose="02020603050405020304" pitchFamily="18" charset="0"/>
                <a:cs typeface="Times New Roman" panose="02020603050405020304" pitchFamily="18" charset="0"/>
              </a:rPr>
              <a:t> Page</a:t>
            </a: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Scan Add Device: </a:t>
            </a:r>
            <a:br>
              <a:rPr lang="en-US" sz="2800" b="1"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Once we connected to </a:t>
            </a:r>
            <a:r>
              <a:rPr lang="en-US" sz="1800" dirty="0" err="1">
                <a:latin typeface="Times New Roman" panose="02020603050405020304" pitchFamily="18" charset="0"/>
                <a:cs typeface="Times New Roman" panose="02020603050405020304" pitchFamily="18" charset="0"/>
              </a:rPr>
              <a:t>Mqtt</a:t>
            </a:r>
            <a:r>
              <a:rPr lang="en-US" sz="1800" dirty="0">
                <a:latin typeface="Times New Roman" panose="02020603050405020304" pitchFamily="18" charset="0"/>
                <a:cs typeface="Times New Roman" panose="02020603050405020304" pitchFamily="18" charset="0"/>
              </a:rPr>
              <a:t> then we add mac-address.</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If we want to add mac-address(Add Room) in this page we can add.</a:t>
            </a:r>
            <a:endParaRPr lang="en-US" sz="2800" dirty="0"/>
          </a:p>
        </p:txBody>
      </p:sp>
      <p:pic>
        <p:nvPicPr>
          <p:cNvPr id="5"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338432"/>
            <a:ext cx="3053084" cy="599591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25368"/>
            <a:ext cx="3053084" cy="5995489"/>
          </a:xfrm>
          <a:prstGeom prst="rect">
            <a:avLst/>
          </a:prstGeom>
        </p:spPr>
      </p:pic>
    </p:spTree>
    <p:extLst>
      <p:ext uri="{BB962C8B-B14F-4D97-AF65-F5344CB8AC3E}">
        <p14:creationId xmlns:p14="http://schemas.microsoft.com/office/powerpoint/2010/main" val="2401428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9964" y="365125"/>
            <a:ext cx="6742043" cy="3584023"/>
          </a:xfrm>
        </p:spPr>
        <p:txBody>
          <a:bodyPr>
            <a:normAutofit/>
          </a:bodyPr>
          <a:lstStyle/>
          <a:p>
            <a:r>
              <a:rPr lang="en-US" sz="1800" b="1" dirty="0">
                <a:latin typeface="Times New Roman" panose="02020603050405020304" pitchFamily="18" charset="0"/>
                <a:cs typeface="Times New Roman" panose="02020603050405020304" pitchFamily="18" charset="0"/>
              </a:rPr>
              <a:t>7</a:t>
            </a:r>
            <a:r>
              <a:rPr lang="en-US" sz="1800" b="1" baseline="30000" dirty="0">
                <a:latin typeface="Times New Roman" panose="02020603050405020304" pitchFamily="18" charset="0"/>
                <a:cs typeface="Times New Roman" panose="02020603050405020304" pitchFamily="18" charset="0"/>
              </a:rPr>
              <a:t>th</a:t>
            </a:r>
            <a:r>
              <a:rPr lang="en-US" sz="1800" b="1" dirty="0">
                <a:latin typeface="Times New Roman" panose="02020603050405020304" pitchFamily="18" charset="0"/>
                <a:cs typeface="Times New Roman" panose="02020603050405020304" pitchFamily="18" charset="0"/>
              </a:rPr>
              <a:t> Page</a:t>
            </a:r>
            <a:br>
              <a:rPr lang="en-US" sz="40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List of Mac-Address(Rooms)</a:t>
            </a:r>
            <a:r>
              <a:rPr lang="en-US" sz="4000" b="1" dirty="0">
                <a:latin typeface="Times New Roman" panose="02020603050405020304" pitchFamily="18" charset="0"/>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In each room there only four switch.</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In this page we can see the list of mac-address.</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Mac-address is listed in this if we select the mac address then we can see the number of switch's to control.</a:t>
            </a:r>
            <a:endParaRPr lang="en-US" sz="1800" dirty="0"/>
          </a:p>
        </p:txBody>
      </p:sp>
      <p:pic>
        <p:nvPicPr>
          <p:cNvPr id="5"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9076" y="325369"/>
            <a:ext cx="2771331" cy="5995918"/>
          </a:xfrm>
          <a:prstGeom prst="rect">
            <a:avLst/>
          </a:prstGeom>
        </p:spPr>
      </p:pic>
    </p:spTree>
    <p:extLst>
      <p:ext uri="{BB962C8B-B14F-4D97-AF65-F5344CB8AC3E}">
        <p14:creationId xmlns:p14="http://schemas.microsoft.com/office/powerpoint/2010/main" val="2496135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e25433df-cb09-43ae-b4e4-05fcd67c4243" xsi:nil="true"/>
    <lcf76f155ced4ddcb4097134ff3c332f xmlns="a9cb0940-a98a-4049-8fbc-77fa4bc64f72">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E66F3132C0A174482192A31A1A94C0E" ma:contentTypeVersion="17" ma:contentTypeDescription="Create a new document." ma:contentTypeScope="" ma:versionID="be500841c41c2ba88a5d05ef74f67e5a">
  <xsd:schema xmlns:xsd="http://www.w3.org/2001/XMLSchema" xmlns:xs="http://www.w3.org/2001/XMLSchema" xmlns:p="http://schemas.microsoft.com/office/2006/metadata/properties" xmlns:ns2="a9cb0940-a98a-4049-8fbc-77fa4bc64f72" xmlns:ns3="e25433df-cb09-43ae-b4e4-05fcd67c4243" targetNamespace="http://schemas.microsoft.com/office/2006/metadata/properties" ma:root="true" ma:fieldsID="0678cd26d62cb51c5d323c3195bb13c9" ns2:_="" ns3:_="">
    <xsd:import namespace="a9cb0940-a98a-4049-8fbc-77fa4bc64f72"/>
    <xsd:import namespace="e25433df-cb09-43ae-b4e4-05fcd67c4243"/>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Location"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9cb0940-a98a-4049-8fbc-77fa4bc64f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MediaServiceLocation" ma:index="19" nillable="true" ma:displayName="Location" ma:internalName="MediaServiceLocation"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f84a1fc2-ac44-4c96-80e4-54101d937b5a"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25433df-cb09-43ae-b4e4-05fcd67c424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c1a50319-83a0-4dc2-98ce-0c5f90b1597a}" ma:internalName="TaxCatchAll" ma:showField="CatchAllData" ma:web="e25433df-cb09-43ae-b4e4-05fcd67c424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CDD558-10E2-4E4C-9A6D-00F04A9BC76F}">
  <ds:schemaRefs>
    <ds:schemaRef ds:uri="http://schemas.microsoft.com/office/2006/metadata/properties"/>
    <ds:schemaRef ds:uri="http://schemas.microsoft.com/office/infopath/2007/PartnerControls"/>
    <ds:schemaRef ds:uri="e25433df-cb09-43ae-b4e4-05fcd67c4243"/>
    <ds:schemaRef ds:uri="a9cb0940-a98a-4049-8fbc-77fa4bc64f72"/>
  </ds:schemaRefs>
</ds:datastoreItem>
</file>

<file path=customXml/itemProps2.xml><?xml version="1.0" encoding="utf-8"?>
<ds:datastoreItem xmlns:ds="http://schemas.openxmlformats.org/officeDocument/2006/customXml" ds:itemID="{19B83149-9363-4DE8-91A0-41BACD762047}">
  <ds:schemaRefs>
    <ds:schemaRef ds:uri="http://schemas.microsoft.com/sharepoint/v3/contenttype/forms"/>
  </ds:schemaRefs>
</ds:datastoreItem>
</file>

<file path=customXml/itemProps3.xml><?xml version="1.0" encoding="utf-8"?>
<ds:datastoreItem xmlns:ds="http://schemas.openxmlformats.org/officeDocument/2006/customXml" ds:itemID="{DC49E91F-5248-4786-BEEC-770EA96603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9cb0940-a98a-4049-8fbc-77fa4bc64f72"/>
    <ds:schemaRef ds:uri="e25433df-cb09-43ae-b4e4-05fcd67c424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5097</TotalTime>
  <Words>626</Words>
  <Application>Microsoft Office PowerPoint</Application>
  <PresentationFormat>Widescreen</PresentationFormat>
  <Paragraphs>42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Smart Home Application-</vt:lpstr>
      <vt:lpstr>SmartHome Application Features</vt:lpstr>
      <vt:lpstr>1st Page  Select Page:  In this page we can select the language you want it is connected by using this function flutter_block  it is use to translate the languages and we create all language files for translate.</vt:lpstr>
      <vt:lpstr>PowerPoint Presentation</vt:lpstr>
      <vt:lpstr>3rd Page  Register User:  Here if we have to login register first to enter all details in database. In login register it connect with firebase(firebase_auth, firebase_core) to store login credential. </vt:lpstr>
      <vt:lpstr>4th Page  OTP:  If new user register send the otp on email . In this give a mail id and you get otp on mail.</vt:lpstr>
      <vt:lpstr> 5th Page Mqtt Connection:  Connect Mqtt with W10 (wifi module). To connect we need mqtt_client, we give host, topic, client, port. If all the detail is correct and the mqtt broker is working correctly then you can go to next page if not correct it not open the next page.  Home Page: In this page we can see the - 1. total energy used 2. routine/quick action 3. how many switches are already ON 4. and total number of rooms</vt:lpstr>
      <vt:lpstr>PowerPoint Presentation</vt:lpstr>
      <vt:lpstr>7th Page  List of Mac-Address(Rooms):  In each room there only four switch. In this page we can see the list of mac-address. Mac-address is listed in this if we select the mac address then we can see the number of switch's to control.</vt:lpstr>
      <vt:lpstr>8th Page  Switches:  Here in mac-address(Room) click we see the four button to turn ON/OFF the devices. In this page we publish the message ON/OFF or control to board with the help of mqtt. Once we off or on then the state has to be same, for that we have to use database.</vt:lpstr>
      <vt:lpstr>9th Page  Schedules:  In this page we can schedules to control automatic when we want to turn on/off. Here we can schedule use of start time and end time, days.</vt:lpstr>
      <vt:lpstr>10th Page  Logout and edit in device:  In this page we create logout option and device edit option, And we can see total power consumption and total device connected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Phytec</dc:creator>
  <cp:lastModifiedBy>Rakesh Kumar</cp:lastModifiedBy>
  <cp:revision>68</cp:revision>
  <dcterms:created xsi:type="dcterms:W3CDTF">2023-03-08T06:35:17Z</dcterms:created>
  <dcterms:modified xsi:type="dcterms:W3CDTF">2023-11-22T08:57:23Z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0x010100CE66F3132C0A174482192A31A1A94C0E</vt:lpwstr>
  </property>
  <property fmtid="{D5CDD505-2E9C-101B-9397-08002B2CF9AE}" pid="3" name="MediaServiceImageTags">
    <vt:lpwstr/>
  </property>
</Properties>
</file>