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</p:sldMasterIdLst>
  <p:sldIdLst>
    <p:sldId id="256" r:id="rId7"/>
    <p:sldId id="258" r:id="rId8"/>
    <p:sldId id="259" r:id="rId9"/>
    <p:sldId id="260" r:id="rId10"/>
    <p:sldId id="261" r:id="rId11"/>
    <p:sldId id="264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05D443-0E47-35B0-9971-F785E4E5969A}" v="1" dt="2023-11-22T04:37:11.520"/>
    <p1510:client id="{AAB924F4-A0F0-76D6-B10B-C62FBAC19E7F}" v="2" dt="2023-11-22T04:43:47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PUL BARMA ROUL" userId="S::bipul.br@phytecembedded.in::1cb8d596-1036-41f3-ac32-415464813138" providerId="AD" clId="Web-{AAB924F4-A0F0-76D6-B10B-C62FBAC19E7F}"/>
    <pc:docChg chg="delSld">
      <pc:chgData name="BIPUL BARMA ROUL" userId="S::bipul.br@phytecembedded.in::1cb8d596-1036-41f3-ac32-415464813138" providerId="AD" clId="Web-{AAB924F4-A0F0-76D6-B10B-C62FBAC19E7F}" dt="2023-11-22T04:43:47.350" v="1"/>
      <pc:docMkLst>
        <pc:docMk/>
      </pc:docMkLst>
      <pc:sldChg chg="del">
        <pc:chgData name="BIPUL BARMA ROUL" userId="S::bipul.br@phytecembedded.in::1cb8d596-1036-41f3-ac32-415464813138" providerId="AD" clId="Web-{AAB924F4-A0F0-76D6-B10B-C62FBAC19E7F}" dt="2023-11-22T04:43:44.397" v="0"/>
        <pc:sldMkLst>
          <pc:docMk/>
          <pc:sldMk cId="0" sldId="262"/>
        </pc:sldMkLst>
      </pc:sldChg>
      <pc:sldChg chg="del">
        <pc:chgData name="BIPUL BARMA ROUL" userId="S::bipul.br@phytecembedded.in::1cb8d596-1036-41f3-ac32-415464813138" providerId="AD" clId="Web-{AAB924F4-A0F0-76D6-B10B-C62FBAC19E7F}" dt="2023-11-22T04:43:47.350" v="1"/>
        <pc:sldMkLst>
          <pc:docMk/>
          <pc:sldMk cId="0" sldId="263"/>
        </pc:sldMkLst>
      </pc:sldChg>
    </pc:docChg>
  </pc:docChgLst>
  <pc:docChgLst>
    <pc:chgData name="BIPUL BARMA ROUL" userId="S::bipul.br@phytecembedded.in::1cb8d596-1036-41f3-ac32-415464813138" providerId="AD" clId="Web-{5705D443-0E47-35B0-9971-F785E4E5969A}"/>
    <pc:docChg chg="delSld">
      <pc:chgData name="BIPUL BARMA ROUL" userId="S::bipul.br@phytecembedded.in::1cb8d596-1036-41f3-ac32-415464813138" providerId="AD" clId="Web-{5705D443-0E47-35B0-9971-F785E4E5969A}" dt="2023-11-22T04:37:11.520" v="0"/>
      <pc:docMkLst>
        <pc:docMk/>
      </pc:docMkLst>
      <pc:sldChg chg="del">
        <pc:chgData name="BIPUL BARMA ROUL" userId="S::bipul.br@phytecembedded.in::1cb8d596-1036-41f3-ac32-415464813138" providerId="AD" clId="Web-{5705D443-0E47-35B0-9971-F785E4E5969A}" dt="2023-11-22T04:37:11.520" v="0"/>
        <pc:sldMkLst>
          <pc:docMk/>
          <pc:sldMk cId="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09964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09964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09964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0079280" cy="75553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0079280" cy="75553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0079280" cy="755532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0000"/>
                </a:solidFill>
                <a:latin typeface="Times New Roman"/>
              </a:rPr>
              <a:t>PHYTEC Embedded Pvt Ltd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80"/>
                </a:solidFill>
                <a:latin typeface="Arial"/>
              </a:rPr>
              <a:t>EVC and EV Specifications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80"/>
                </a:solidFill>
                <a:latin typeface="Arial"/>
              </a:rPr>
              <a:t>And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80"/>
                </a:solidFill>
                <a:latin typeface="Arial"/>
              </a:rPr>
              <a:t>Feasibility from PHYTEC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TextShape 3"/>
          <p:cNvSpPr txBox="1"/>
          <p:nvPr/>
        </p:nvSpPr>
        <p:spPr>
          <a:xfrm>
            <a:off x="504000" y="288000"/>
            <a:ext cx="809964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4000">
                <a:solidFill>
                  <a:srgbClr val="0000FF"/>
                </a:solidFill>
                <a:latin typeface="Arial"/>
              </a:rPr>
              <a:t>EV Charging Eco System</a:t>
            </a:r>
            <a:endParaRPr/>
          </a:p>
        </p:txBody>
      </p:sp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0" y="1656000"/>
            <a:ext cx="9360000" cy="57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4000">
                <a:solidFill>
                  <a:srgbClr val="0000FF"/>
                </a:solidFill>
                <a:latin typeface="Arial"/>
              </a:rPr>
              <a:t>EV Charging Eco System</a:t>
            </a:r>
            <a:endParaRPr/>
          </a:p>
        </p:txBody>
      </p:sp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00" y="1620000"/>
            <a:ext cx="9071640" cy="561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4000">
                <a:solidFill>
                  <a:srgbClr val="0000FF"/>
                </a:solidFill>
                <a:latin typeface="Times New Roman"/>
              </a:rPr>
              <a:t>Use cases in electric vehicle charging</a:t>
            </a:r>
            <a:endParaRPr/>
          </a:p>
        </p:txBody>
      </p:sp>
      <p:pic>
        <p:nvPicPr>
          <p:cNvPr id="123" name="Picture 12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0" y="1584000"/>
            <a:ext cx="8567640" cy="244764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792000" y="4114080"/>
            <a:ext cx="8783640" cy="250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3200">
                <a:latin typeface="Arial"/>
              </a:rPr>
              <a:t>AC On-board Charging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Home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6 – 8 hours(over night)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latin typeface="Arial"/>
              </a:rPr>
              <a:t>DC Fast Charging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Commercial, Offices and Petrol koisks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latin typeface="Arial"/>
              </a:rPr>
              <a:t>15-30 mins/30-60min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17800"/>
            <a:ext cx="8099640" cy="1244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IN" sz="4400">
                <a:solidFill>
                  <a:srgbClr val="000080"/>
                </a:solidFill>
                <a:latin typeface="Times New Roman"/>
              </a:rPr>
              <a:t>Electric Vehicle Charging Infrastructure</a:t>
            </a:r>
            <a:endParaRPr/>
          </a:p>
        </p:txBody>
      </p:sp>
      <p:graphicFrame>
        <p:nvGraphicFramePr>
          <p:cNvPr id="126" name="Table 2"/>
          <p:cNvGraphicFramePr/>
          <p:nvPr/>
        </p:nvGraphicFramePr>
        <p:xfrm>
          <a:off x="360000" y="1584000"/>
          <a:ext cx="9503640" cy="6431280"/>
        </p:xfrm>
        <a:graphic>
          <a:graphicData uri="http://schemas.openxmlformats.org/drawingml/2006/table">
            <a:tbl>
              <a:tblPr/>
              <a:tblGrid>
                <a:gridCol w="326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3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97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AC Charging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Home, Fleet, Public use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DC Fast Charging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latin typeface="Arial"/>
                        </a:rPr>
                        <a:t>Public and Large Fleet Use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600">
                          <a:latin typeface="Aria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>
                          <a:latin typeface="Arial"/>
                        </a:rPr>
                        <a:t>Level 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>
                          <a:latin typeface="Arial"/>
                        </a:rPr>
                        <a:t>Level 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>
                          <a:latin typeface="Arial"/>
                        </a:rPr>
                        <a:t> Level 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600">
                          <a:latin typeface="Arial"/>
                        </a:rPr>
                        <a:t>Power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latin typeface="Arial"/>
                        </a:rPr>
                        <a:t>120v, 1.4kw </a:t>
                      </a:r>
                      <a:endParaRPr/>
                    </a:p>
                    <a:p>
                      <a:r>
                        <a:rPr lang="en-IN" sz="1500">
                          <a:latin typeface="Arial"/>
                        </a:rPr>
                        <a:t>@12 amp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IN" sz="1500">
                          <a:latin typeface="Arial"/>
                        </a:rPr>
                        <a:t>120v, 1.9kw </a:t>
                      </a:r>
                      <a:endParaRPr/>
                    </a:p>
                    <a:p>
                      <a:r>
                        <a:rPr lang="en-IN" sz="1500">
                          <a:latin typeface="Arial"/>
                        </a:rPr>
                        <a:t>@16amp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latin typeface="Arial"/>
                        </a:rPr>
                        <a:t>240v, up to </a:t>
                      </a:r>
                      <a:endParaRPr/>
                    </a:p>
                    <a:p>
                      <a:r>
                        <a:rPr lang="en-IN" sz="1500">
                          <a:latin typeface="Arial"/>
                        </a:rPr>
                        <a:t>19.2 kw</a:t>
                      </a:r>
                      <a:endParaRPr/>
                    </a:p>
                    <a:p>
                      <a:r>
                        <a:rPr lang="en-IN" sz="1500">
                          <a:latin typeface="Arial"/>
                        </a:rPr>
                        <a:t>(80 amp)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200-500v 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up to 40kw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(80 amp)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200-500v 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up to 100kw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(200 amp)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600">
                          <a:latin typeface="Arial"/>
                        </a:rPr>
                        <a:t>Charge Time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600">
                          <a:latin typeface="Arial"/>
                        </a:rPr>
                        <a:t>(Miles of range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600">
                          <a:latin typeface="Arial"/>
                        </a:rPr>
                        <a:t>Per hour of charge)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endParaRPr/>
                    </a:p>
                    <a:p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3 to 5 miles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latin typeface="Arial"/>
                        </a:rPr>
                        <a:t>3.3kw – 10 to 14 miles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IN" sz="1500">
                          <a:latin typeface="Arial"/>
                        </a:rPr>
                        <a:t>6.6kw – 20 to 25 miles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IN" sz="1500">
                          <a:latin typeface="Arial"/>
                        </a:rPr>
                        <a:t>9.6kw-40 to 45 miles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IN" sz="1500">
                          <a:latin typeface="Arial"/>
                        </a:rPr>
                        <a:t>19.2kw- up to 60 miles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40kw – up to 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120 miles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  <a:p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100kw- up to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300 miles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37" name="Picture 1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8" name="Picture 1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25433df-cb09-43ae-b4e4-05fcd67c4243" xsi:nil="true"/>
    <lcf76f155ced4ddcb4097134ff3c332f xmlns="a9cb0940-a98a-4049-8fbc-77fa4bc64f7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7" ma:contentTypeDescription="Create a new document." ma:contentTypeScope="" ma:versionID="be500841c41c2ba88a5d05ef74f67e5a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0678cd26d62cb51c5d323c3195bb13c9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84a1fc2-ac44-4c96-80e4-54101d937b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1a50319-83a0-4dc2-98ce-0c5f90b1597a}" ma:internalName="TaxCatchAll" ma:showField="CatchAllData" ma:web="e25433df-cb09-43ae-b4e4-05fcd67c42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4AE490-FFA7-49E0-8F31-F9DFB313BC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357BC2-22EF-4C78-AD86-21D734B7BB5D}">
  <ds:schemaRefs>
    <ds:schemaRef ds:uri="http://schemas.microsoft.com/office/2006/metadata/properties"/>
    <ds:schemaRef ds:uri="http://schemas.microsoft.com/office/infopath/2007/PartnerControls"/>
    <ds:schemaRef ds:uri="e25433df-cb09-43ae-b4e4-05fcd67c4243"/>
    <ds:schemaRef ds:uri="a9cb0940-a98a-4049-8fbc-77fa4bc64f72"/>
  </ds:schemaRefs>
</ds:datastoreItem>
</file>

<file path=customXml/itemProps3.xml><?xml version="1.0" encoding="utf-8"?>
<ds:datastoreItem xmlns:ds="http://schemas.openxmlformats.org/officeDocument/2006/customXml" ds:itemID="{5F15BAB4-486D-4452-9180-58C0F3B704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</cp:revision>
  <dcterms:modified xsi:type="dcterms:W3CDTF">2023-11-22T04:43:51Z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0x010100CE66F3132C0A174482192A31A1A94C0E</vt:lpwstr>
  </property>
  <property fmtid="{D5CDD505-2E9C-101B-9397-08002B2CF9AE}" pid="3" name="MediaServiceImageTags">
    <vt:lpwstr/>
  </property>
</Properties>
</file>