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6" r:id="rId7"/>
    <p:sldId id="262" r:id="rId8"/>
    <p:sldId id="263" r:id="rId9"/>
    <p:sldId id="258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05860" y="2785110"/>
            <a:ext cx="4989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6000" b="1"/>
              <a:t>常用接口介绍</a:t>
            </a:r>
            <a:endParaRPr lang="zh-CN" altLang="zh-CN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600" y="568960"/>
            <a:ext cx="2134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一</a:t>
            </a:r>
            <a:r>
              <a:rPr lang="en-US" altLang="zh-CN" sz="2400" b="1"/>
              <a:t>.VGA</a:t>
            </a:r>
            <a:r>
              <a:rPr lang="zh-CN" altLang="en-US" sz="2400" b="1"/>
              <a:t>接口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228600" y="1562735"/>
            <a:ext cx="331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1.VGA:使用模拟信号的一种视频传输标准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177540"/>
            <a:ext cx="3790315" cy="2038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75625" y="1029335"/>
            <a:ext cx="365569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3+4</a:t>
            </a:r>
            <a:endParaRPr lang="zh-CN" altLang="en-US"/>
          </a:p>
          <a:p>
            <a:r>
              <a:rPr lang="zh-CN" altLang="en-US"/>
              <a:t>1 红基色 red</a:t>
            </a:r>
            <a:endParaRPr lang="zh-CN" altLang="en-US"/>
          </a:p>
          <a:p>
            <a:r>
              <a:rPr lang="zh-CN" altLang="en-US"/>
              <a:t>2 绿基色 green</a:t>
            </a:r>
            <a:endParaRPr lang="zh-CN" altLang="en-US"/>
          </a:p>
          <a:p>
            <a:r>
              <a:rPr lang="zh-CN" altLang="en-US"/>
              <a:t>3 蓝基色 blue</a:t>
            </a:r>
            <a:endParaRPr lang="zh-CN" altLang="en-US"/>
          </a:p>
          <a:p>
            <a:r>
              <a:rPr lang="zh-CN" altLang="en-US"/>
              <a:t>4 地址码 ID Bit</a:t>
            </a:r>
            <a:endParaRPr lang="zh-CN" altLang="en-US"/>
          </a:p>
          <a:p>
            <a:r>
              <a:rPr lang="zh-CN" altLang="en-US"/>
              <a:t>5 自测试 ( 各家定义不同 )</a:t>
            </a:r>
            <a:r>
              <a:rPr lang="en-US" altLang="zh-CN"/>
              <a:t>——</a:t>
            </a:r>
            <a:r>
              <a:rPr lang="zh-CN" altLang="en-US"/>
              <a:t>棕色</a:t>
            </a:r>
            <a:endParaRPr lang="zh-CN" altLang="en-US"/>
          </a:p>
          <a:p>
            <a:r>
              <a:rPr lang="zh-CN" altLang="en-US"/>
              <a:t>6 红地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绿地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蓝地</a:t>
            </a:r>
            <a:endParaRPr lang="zh-CN" altLang="en-US"/>
          </a:p>
          <a:p>
            <a:r>
              <a:rPr lang="zh-CN" altLang="en-US"/>
              <a:t>7  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8  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9 保留 ( 各家定义不同 )</a:t>
            </a:r>
            <a:endParaRPr lang="zh-CN" altLang="en-US"/>
          </a:p>
          <a:p>
            <a:r>
              <a:rPr lang="zh-CN" altLang="en-US"/>
              <a:t>10 数字地</a:t>
            </a:r>
            <a:r>
              <a:rPr lang="en-US" altLang="zh-CN"/>
              <a:t>——</a:t>
            </a:r>
            <a:r>
              <a:rPr lang="zh-CN" altLang="en-US"/>
              <a:t>黑线                              </a:t>
            </a:r>
            <a:r>
              <a:rPr lang="en-US" altLang="zh-CN"/>
              <a:t> </a:t>
            </a:r>
            <a:r>
              <a:rPr lang="zh-CN" altLang="en-US"/>
              <a:t>                        </a:t>
            </a:r>
            <a:endParaRPr lang="zh-CN" altLang="en-US"/>
          </a:p>
          <a:p>
            <a:r>
              <a:rPr lang="zh-CN" altLang="en-US"/>
              <a:t>11 地址码</a:t>
            </a:r>
            <a:endParaRPr lang="zh-CN" altLang="en-US"/>
          </a:p>
          <a:p>
            <a:r>
              <a:rPr lang="zh-CN" altLang="en-US"/>
              <a:t>12 地址码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13 行同步</a:t>
            </a:r>
            <a:r>
              <a:rPr lang="en-US" altLang="zh-CN"/>
              <a:t>——</a:t>
            </a:r>
            <a:r>
              <a:rPr lang="zh-CN" altLang="en-US"/>
              <a:t>黄线</a:t>
            </a:r>
            <a:endParaRPr lang="zh-CN" altLang="en-US"/>
          </a:p>
          <a:p>
            <a:r>
              <a:rPr lang="zh-CN" altLang="en-US"/>
              <a:t>14 场同步</a:t>
            </a:r>
            <a:r>
              <a:rPr lang="en-US" altLang="zh-CN"/>
              <a:t>——</a:t>
            </a:r>
            <a:r>
              <a:rPr lang="zh-CN" altLang="en-US"/>
              <a:t>白线</a:t>
            </a:r>
            <a:endParaRPr lang="zh-CN" altLang="en-US"/>
          </a:p>
          <a:p>
            <a:r>
              <a:rPr lang="zh-CN" altLang="en-US"/>
              <a:t>15 地址码</a:t>
            </a:r>
            <a:r>
              <a:rPr lang="en-US" altLang="zh-CN"/>
              <a:t>/</a:t>
            </a:r>
            <a:r>
              <a:rPr lang="zh-CN" altLang="zh-CN"/>
              <a:t>接地端</a:t>
            </a:r>
            <a:r>
              <a:rPr lang="zh-CN" altLang="en-US"/>
              <a:t> ( 各家定义不同 )</a:t>
            </a:r>
            <a:endParaRPr lang="zh-CN" altLang="en-US"/>
          </a:p>
          <a:p>
            <a:r>
              <a:rPr lang="zh-CN" altLang="en-US"/>
              <a:t>屏蔽线</a:t>
            </a:r>
            <a:r>
              <a:rPr lang="en-US" altLang="zh-CN"/>
              <a:t>——</a:t>
            </a:r>
            <a:r>
              <a:rPr lang="zh-CN" altLang="en-US"/>
              <a:t>接壳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07840" y="1029335"/>
            <a:ext cx="38677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3+6</a:t>
            </a:r>
            <a:endParaRPr lang="zh-CN" altLang="en-US"/>
          </a:p>
          <a:p>
            <a:r>
              <a:rPr lang="zh-CN" altLang="en-US"/>
              <a:t>1 红基色 red </a:t>
            </a:r>
            <a:endParaRPr lang="zh-CN" altLang="en-US"/>
          </a:p>
          <a:p>
            <a:r>
              <a:rPr lang="zh-CN" altLang="en-US"/>
              <a:t>2 绿基色 green</a:t>
            </a:r>
            <a:endParaRPr lang="zh-CN" altLang="en-US"/>
          </a:p>
          <a:p>
            <a:r>
              <a:rPr lang="zh-CN" altLang="en-US"/>
              <a:t>3 蓝基色 blue</a:t>
            </a:r>
            <a:endParaRPr lang="zh-CN" altLang="en-US"/>
          </a:p>
          <a:p>
            <a:r>
              <a:rPr lang="zh-CN" altLang="en-US"/>
              <a:t>4 地址码 ID Bit</a:t>
            </a:r>
            <a:endParaRPr lang="zh-CN" altLang="en-US"/>
          </a:p>
          <a:p>
            <a:r>
              <a:rPr lang="zh-CN" altLang="en-US"/>
              <a:t>5 自测试 ( 各家定义不同 )</a:t>
            </a:r>
            <a:r>
              <a:rPr lang="en-US" altLang="zh-CN"/>
              <a:t>——</a:t>
            </a:r>
            <a:r>
              <a:rPr lang="zh-CN" altLang="en-US"/>
              <a:t>棕色</a:t>
            </a:r>
            <a:endParaRPr lang="zh-CN" altLang="en-US"/>
          </a:p>
          <a:p>
            <a:r>
              <a:rPr lang="zh-CN" altLang="en-US"/>
              <a:t>6 红地</a:t>
            </a:r>
            <a:endParaRPr lang="zh-CN" altLang="en-US"/>
          </a:p>
          <a:p>
            <a:r>
              <a:rPr lang="zh-CN" altLang="en-US"/>
              <a:t>7 绿地</a:t>
            </a:r>
            <a:endParaRPr lang="zh-CN" altLang="en-US"/>
          </a:p>
          <a:p>
            <a:r>
              <a:rPr lang="zh-CN" altLang="en-US"/>
              <a:t>8 蓝地</a:t>
            </a:r>
            <a:endParaRPr lang="zh-CN" altLang="en-US"/>
          </a:p>
          <a:p>
            <a:r>
              <a:rPr lang="zh-CN" altLang="en-US"/>
              <a:t>9 保留 ( 各家定义不同 )</a:t>
            </a:r>
            <a:endParaRPr lang="zh-CN" altLang="en-US"/>
          </a:p>
          <a:p>
            <a:r>
              <a:rPr lang="zh-CN" altLang="en-US"/>
              <a:t>10 数字地</a:t>
            </a:r>
            <a:r>
              <a:rPr lang="en-US" altLang="zh-CN"/>
              <a:t>——</a:t>
            </a:r>
            <a:r>
              <a:rPr lang="zh-CN" altLang="en-US"/>
              <a:t>黑线                              </a:t>
            </a:r>
            <a:r>
              <a:rPr lang="en-US" altLang="zh-CN"/>
              <a:t> </a:t>
            </a:r>
            <a:r>
              <a:rPr lang="zh-CN" altLang="en-US"/>
              <a:t>                        </a:t>
            </a:r>
            <a:endParaRPr lang="zh-CN" altLang="en-US"/>
          </a:p>
          <a:p>
            <a:r>
              <a:rPr lang="zh-CN" altLang="en-US"/>
              <a:t>11 地址码</a:t>
            </a:r>
            <a:r>
              <a:rPr lang="en-US" altLang="zh-CN"/>
              <a:t>——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12 地址码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蓝细线</a:t>
            </a:r>
            <a:endParaRPr lang="zh-CN" altLang="en-US"/>
          </a:p>
          <a:p>
            <a:r>
              <a:rPr lang="zh-CN" altLang="en-US"/>
              <a:t>13 行同步</a:t>
            </a:r>
            <a:r>
              <a:rPr lang="en-US" altLang="zh-CN"/>
              <a:t>——</a:t>
            </a:r>
            <a:r>
              <a:rPr lang="zh-CN" altLang="en-US"/>
              <a:t>黄线</a:t>
            </a:r>
            <a:endParaRPr lang="zh-CN" altLang="en-US"/>
          </a:p>
          <a:p>
            <a:r>
              <a:rPr lang="zh-CN" altLang="en-US"/>
              <a:t>14 场同步</a:t>
            </a:r>
            <a:r>
              <a:rPr lang="en-US" altLang="zh-CN"/>
              <a:t>——</a:t>
            </a:r>
            <a:r>
              <a:rPr lang="zh-CN" altLang="en-US"/>
              <a:t>白线</a:t>
            </a:r>
            <a:endParaRPr lang="zh-CN" altLang="en-US"/>
          </a:p>
          <a:p>
            <a:r>
              <a:rPr lang="zh-CN" altLang="en-US"/>
              <a:t>15 地址码</a:t>
            </a:r>
            <a:r>
              <a:rPr lang="en-US" altLang="zh-CN"/>
              <a:t>/</a:t>
            </a:r>
            <a:r>
              <a:rPr lang="zh-CN" altLang="zh-CN"/>
              <a:t>接地端</a:t>
            </a:r>
            <a:r>
              <a:rPr lang="zh-CN" altLang="en-US"/>
              <a:t> ( 各家定义不同 )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红细线</a:t>
            </a:r>
            <a:endParaRPr lang="zh-CN" altLang="en-US"/>
          </a:p>
          <a:p>
            <a:r>
              <a:rPr lang="zh-CN" altLang="zh-CN"/>
              <a:t>屏蔽线</a:t>
            </a:r>
            <a:r>
              <a:rPr lang="en-US" altLang="zh-CN"/>
              <a:t>——</a:t>
            </a:r>
            <a:r>
              <a:rPr lang="zh-CN" altLang="zh-CN"/>
              <a:t>接壳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0205" y="573405"/>
            <a:ext cx="3251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VGA3+4</a:t>
            </a:r>
            <a:r>
              <a:rPr lang="zh-CN" altLang="en-US"/>
              <a:t>，</a:t>
            </a:r>
            <a:r>
              <a:rPr lang="en-US" altLang="zh-CN"/>
              <a:t>3+6</a:t>
            </a:r>
            <a:r>
              <a:rPr lang="zh-CN" altLang="en-US"/>
              <a:t>和</a:t>
            </a:r>
            <a:r>
              <a:rPr lang="en-US" altLang="zh-CN"/>
              <a:t>3+9</a:t>
            </a:r>
            <a:r>
              <a:rPr lang="zh-CN" altLang="zh-CN"/>
              <a:t>的区别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70205" y="1295400"/>
            <a:ext cx="372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VGA3+4</a:t>
            </a:r>
            <a:r>
              <a:rPr lang="zh-CN" altLang="en-US"/>
              <a:t>：用于普通的信号传输，不能检测前端设备状态，如开机等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205" y="2216150"/>
            <a:ext cx="3727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VGA3+6</a:t>
            </a:r>
            <a:r>
              <a:rPr lang="zh-CN" altLang="en-US"/>
              <a:t>：相对</a:t>
            </a:r>
            <a:r>
              <a:rPr lang="en-US" altLang="zh-CN"/>
              <a:t>3+4</a:t>
            </a:r>
            <a:r>
              <a:rPr lang="zh-CN" altLang="en-US"/>
              <a:t>，可以检测前端设备的状态，自动检测显示器最佳分辨率或者做</a:t>
            </a:r>
            <a:r>
              <a:rPr lang="en-US" altLang="zh-CN"/>
              <a:t>KVM</a:t>
            </a:r>
            <a:r>
              <a:rPr lang="zh-CN" altLang="en-US"/>
              <a:t>切换器连接线时用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205" y="3689985"/>
            <a:ext cx="3727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VGA3+9</a:t>
            </a:r>
            <a:r>
              <a:rPr lang="zh-CN" altLang="en-US"/>
              <a:t>：相对</a:t>
            </a:r>
            <a:r>
              <a:rPr lang="en-US" altLang="zh-CN"/>
              <a:t>3+6</a:t>
            </a:r>
            <a:r>
              <a:rPr lang="zh-CN" altLang="en-US"/>
              <a:t>，主要用于液晶显示器，其它两种用于</a:t>
            </a:r>
            <a:r>
              <a:rPr lang="en-US" altLang="zh-CN"/>
              <a:t>CRT</a:t>
            </a:r>
            <a:r>
              <a:rPr lang="zh-CN" altLang="en-US"/>
              <a:t>旧式显示器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8600" y="568960"/>
            <a:ext cx="2134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二</a:t>
            </a:r>
            <a:r>
              <a:rPr lang="en-US" altLang="zh-CN" sz="2400" b="1"/>
              <a:t>.DB9</a:t>
            </a:r>
            <a:r>
              <a:rPr lang="zh-CN" altLang="en-US" sz="2400" b="1"/>
              <a:t>接口 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52385" y="3923665"/>
            <a:ext cx="37280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Modbus是一种协议，必须要有硬件为实现平台，而不同的硬件平台具有不同的电气特性和连接方式，比如RS232，RS485；可以把Modbus比作英语，RS232比作印度人，RS485比作美国人，印度人之间讲英语时，理解为基于RS232的modbus通信，美国人之间讲英语时，理解为基于RS485的modbus通信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155" y="1205230"/>
            <a:ext cx="372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228600" y="1355725"/>
            <a:ext cx="372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1.</a:t>
            </a:r>
            <a:r>
              <a:rPr lang="zh-CN" altLang="en-US"/>
              <a:t>用于</a:t>
            </a:r>
            <a:r>
              <a:rPr lang="en-US" altLang="zh-CN"/>
              <a:t>RS232</a:t>
            </a:r>
            <a:r>
              <a:rPr lang="zh-CN" altLang="en-US"/>
              <a:t>通信接线定义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16625" y="311785"/>
            <a:ext cx="372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</a:t>
            </a:r>
            <a:r>
              <a:rPr lang="zh-CN" altLang="en-US"/>
              <a:t>用于</a:t>
            </a:r>
            <a:r>
              <a:rPr lang="en-US" altLang="zh-CN"/>
              <a:t>RS485</a:t>
            </a:r>
            <a:r>
              <a:rPr lang="zh-CN" altLang="en-US"/>
              <a:t>通信接线定义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6400" r="1029"/>
          <a:stretch>
            <a:fillRect/>
          </a:stretch>
        </p:blipFill>
        <p:spPr>
          <a:xfrm>
            <a:off x="5866130" y="1029335"/>
            <a:ext cx="5747385" cy="2221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63880" y="4826000"/>
            <a:ext cx="80473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Modbus是一种协议，必须要有硬件为实现平台，而不同的硬件平台具有不同的电气特性和连接方式，比如RS232，RS485；可以把Modbus比作英语，RS232比作印度人，RS485比作美国人，印度人之间讲英语时，理解为基于RS232的modbus通信，美国人之间讲英语时，理解为基于RS485的modbus通信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155" y="1205230"/>
            <a:ext cx="372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8600" y="568960"/>
            <a:ext cx="2134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三</a:t>
            </a:r>
            <a:r>
              <a:rPr lang="en-US" altLang="zh-CN" sz="2400" b="1"/>
              <a:t>.RJ45</a:t>
            </a:r>
            <a:r>
              <a:rPr lang="zh-CN" altLang="en-US" sz="2400" b="1"/>
              <a:t>网口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二泰</cp:lastModifiedBy>
  <cp:revision>4</cp:revision>
  <dcterms:created xsi:type="dcterms:W3CDTF">2018-11-30T03:10:00Z</dcterms:created>
  <dcterms:modified xsi:type="dcterms:W3CDTF">2019-01-14T07:41:15Z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