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3399750"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7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754983" y="7070108"/>
            <a:ext cx="19889788" cy="15040222"/>
          </a:xfrm>
        </p:spPr>
        <p:txBody>
          <a:bodyPr anchor="b"/>
          <a:lstStyle>
            <a:lvl1pPr algn="ctr">
              <a:defRPr sz="15356"/>
            </a:lvl1pPr>
          </a:lstStyle>
          <a:p>
            <a:r>
              <a:rPr lang="zh-TW" altLang="en-US"/>
              <a:t>按一下以編輯母片標題樣式</a:t>
            </a:r>
            <a:endParaRPr lang="en-US" dirty="0"/>
          </a:p>
        </p:txBody>
      </p:sp>
      <p:sp>
        <p:nvSpPr>
          <p:cNvPr id="3" name="Subtitle 2"/>
          <p:cNvSpPr>
            <a:spLocks noGrp="1"/>
          </p:cNvSpPr>
          <p:nvPr>
            <p:ph type="subTitle" idx="1"/>
          </p:nvPr>
        </p:nvSpPr>
        <p:spPr>
          <a:xfrm>
            <a:off x="2924971" y="22690342"/>
            <a:ext cx="17549813" cy="10430151"/>
          </a:xfrm>
        </p:spPr>
        <p:txBody>
          <a:bodyPr/>
          <a:lstStyle>
            <a:lvl1pPr marL="0" indent="0" algn="ctr">
              <a:buNone/>
              <a:defRPr sz="6142"/>
            </a:lvl1pPr>
            <a:lvl2pPr marL="1170173" indent="0" algn="ctr">
              <a:buNone/>
              <a:defRPr sz="5120"/>
            </a:lvl2pPr>
            <a:lvl3pPr marL="2340348" indent="0" algn="ctr">
              <a:buNone/>
              <a:defRPr sz="4607"/>
            </a:lvl3pPr>
            <a:lvl4pPr marL="3510522" indent="0" algn="ctr">
              <a:buNone/>
              <a:defRPr sz="4094"/>
            </a:lvl4pPr>
            <a:lvl5pPr marL="4680696" indent="0" algn="ctr">
              <a:buNone/>
              <a:defRPr sz="4094"/>
            </a:lvl5pPr>
            <a:lvl6pPr marL="5850870" indent="0" algn="ctr">
              <a:buNone/>
              <a:defRPr sz="4094"/>
            </a:lvl6pPr>
            <a:lvl7pPr marL="7021045" indent="0" algn="ctr">
              <a:buNone/>
              <a:defRPr sz="4094"/>
            </a:lvl7pPr>
            <a:lvl8pPr marL="8191218" indent="0" algn="ctr">
              <a:buNone/>
              <a:defRPr sz="4094"/>
            </a:lvl8pPr>
            <a:lvl9pPr marL="9361392" indent="0" algn="ctr">
              <a:buNone/>
              <a:defRPr sz="4094"/>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380619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326636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745449" y="2300034"/>
            <a:ext cx="5045571" cy="366105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608734" y="2300034"/>
            <a:ext cx="14844216" cy="366105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146672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400803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596547" y="10770172"/>
            <a:ext cx="20182284" cy="17970262"/>
          </a:xfrm>
        </p:spPr>
        <p:txBody>
          <a:bodyPr anchor="b"/>
          <a:lstStyle>
            <a:lvl1pPr>
              <a:defRPr sz="15356"/>
            </a:lvl1pPr>
          </a:lstStyle>
          <a:p>
            <a:r>
              <a:rPr lang="zh-TW" altLang="en-US"/>
              <a:t>按一下以編輯母片標題樣式</a:t>
            </a:r>
            <a:endParaRPr lang="en-US" dirty="0"/>
          </a:p>
        </p:txBody>
      </p:sp>
      <p:sp>
        <p:nvSpPr>
          <p:cNvPr id="3" name="Text Placeholder 2"/>
          <p:cNvSpPr>
            <a:spLocks noGrp="1"/>
          </p:cNvSpPr>
          <p:nvPr>
            <p:ph type="body" idx="1"/>
          </p:nvPr>
        </p:nvSpPr>
        <p:spPr>
          <a:xfrm>
            <a:off x="1596547" y="28910440"/>
            <a:ext cx="20182284" cy="9450136"/>
          </a:xfrm>
        </p:spPr>
        <p:txBody>
          <a:bodyPr/>
          <a:lstStyle>
            <a:lvl1pPr marL="0" indent="0">
              <a:buNone/>
              <a:defRPr sz="6142">
                <a:solidFill>
                  <a:schemeClr val="tx1"/>
                </a:solidFill>
              </a:defRPr>
            </a:lvl1pPr>
            <a:lvl2pPr marL="1170173" indent="0">
              <a:buNone/>
              <a:defRPr sz="5120">
                <a:solidFill>
                  <a:schemeClr val="tx1">
                    <a:tint val="75000"/>
                  </a:schemeClr>
                </a:solidFill>
              </a:defRPr>
            </a:lvl2pPr>
            <a:lvl3pPr marL="2340348" indent="0">
              <a:buNone/>
              <a:defRPr sz="4607">
                <a:solidFill>
                  <a:schemeClr val="tx1">
                    <a:tint val="75000"/>
                  </a:schemeClr>
                </a:solidFill>
              </a:defRPr>
            </a:lvl3pPr>
            <a:lvl4pPr marL="3510522" indent="0">
              <a:buNone/>
              <a:defRPr sz="4094">
                <a:solidFill>
                  <a:schemeClr val="tx1">
                    <a:tint val="75000"/>
                  </a:schemeClr>
                </a:solidFill>
              </a:defRPr>
            </a:lvl4pPr>
            <a:lvl5pPr marL="4680696" indent="0">
              <a:buNone/>
              <a:defRPr sz="4094">
                <a:solidFill>
                  <a:schemeClr val="tx1">
                    <a:tint val="75000"/>
                  </a:schemeClr>
                </a:solidFill>
              </a:defRPr>
            </a:lvl5pPr>
            <a:lvl6pPr marL="5850870" indent="0">
              <a:buNone/>
              <a:defRPr sz="4094">
                <a:solidFill>
                  <a:schemeClr val="tx1">
                    <a:tint val="75000"/>
                  </a:schemeClr>
                </a:solidFill>
              </a:defRPr>
            </a:lvl6pPr>
            <a:lvl7pPr marL="7021045" indent="0">
              <a:buNone/>
              <a:defRPr sz="4094">
                <a:solidFill>
                  <a:schemeClr val="tx1">
                    <a:tint val="75000"/>
                  </a:schemeClr>
                </a:solidFill>
              </a:defRPr>
            </a:lvl7pPr>
            <a:lvl8pPr marL="8191218" indent="0">
              <a:buNone/>
              <a:defRPr sz="4094">
                <a:solidFill>
                  <a:schemeClr val="tx1">
                    <a:tint val="75000"/>
                  </a:schemeClr>
                </a:solidFill>
              </a:defRPr>
            </a:lvl8pPr>
            <a:lvl9pPr marL="9361392" indent="0">
              <a:buNone/>
              <a:defRPr sz="4094">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206257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608733" y="11500170"/>
            <a:ext cx="9944894" cy="2741040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1846124" y="11500170"/>
            <a:ext cx="9944894" cy="2741040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120057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611781" y="2300044"/>
            <a:ext cx="20182284" cy="835012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611783" y="10590164"/>
            <a:ext cx="9899190" cy="5190073"/>
          </a:xfrm>
        </p:spPr>
        <p:txBody>
          <a:bodyPr anchor="b"/>
          <a:lstStyle>
            <a:lvl1pPr marL="0" indent="0">
              <a:buNone/>
              <a:defRPr sz="6142" b="1"/>
            </a:lvl1pPr>
            <a:lvl2pPr marL="1170173" indent="0">
              <a:buNone/>
              <a:defRPr sz="5120" b="1"/>
            </a:lvl2pPr>
            <a:lvl3pPr marL="2340348" indent="0">
              <a:buNone/>
              <a:defRPr sz="4607" b="1"/>
            </a:lvl3pPr>
            <a:lvl4pPr marL="3510522" indent="0">
              <a:buNone/>
              <a:defRPr sz="4094" b="1"/>
            </a:lvl4pPr>
            <a:lvl5pPr marL="4680696" indent="0">
              <a:buNone/>
              <a:defRPr sz="4094" b="1"/>
            </a:lvl5pPr>
            <a:lvl6pPr marL="5850870" indent="0">
              <a:buNone/>
              <a:defRPr sz="4094" b="1"/>
            </a:lvl6pPr>
            <a:lvl7pPr marL="7021045" indent="0">
              <a:buNone/>
              <a:defRPr sz="4094" b="1"/>
            </a:lvl7pPr>
            <a:lvl8pPr marL="8191218" indent="0">
              <a:buNone/>
              <a:defRPr sz="4094" b="1"/>
            </a:lvl8pPr>
            <a:lvl9pPr marL="9361392" indent="0">
              <a:buNone/>
              <a:defRPr sz="4094" b="1"/>
            </a:lvl9pPr>
          </a:lstStyle>
          <a:p>
            <a:pPr lvl="0"/>
            <a:r>
              <a:rPr lang="zh-TW" altLang="en-US"/>
              <a:t>按一下以編輯母片文字樣式</a:t>
            </a:r>
          </a:p>
        </p:txBody>
      </p:sp>
      <p:sp>
        <p:nvSpPr>
          <p:cNvPr id="4" name="Content Placeholder 3"/>
          <p:cNvSpPr>
            <a:spLocks noGrp="1"/>
          </p:cNvSpPr>
          <p:nvPr>
            <p:ph sz="half" idx="2"/>
          </p:nvPr>
        </p:nvSpPr>
        <p:spPr>
          <a:xfrm>
            <a:off x="1611783" y="15780233"/>
            <a:ext cx="9899190" cy="2321034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1846124" y="10590164"/>
            <a:ext cx="9947942" cy="5190073"/>
          </a:xfrm>
        </p:spPr>
        <p:txBody>
          <a:bodyPr anchor="b"/>
          <a:lstStyle>
            <a:lvl1pPr marL="0" indent="0">
              <a:buNone/>
              <a:defRPr sz="6142" b="1"/>
            </a:lvl1pPr>
            <a:lvl2pPr marL="1170173" indent="0">
              <a:buNone/>
              <a:defRPr sz="5120" b="1"/>
            </a:lvl2pPr>
            <a:lvl3pPr marL="2340348" indent="0">
              <a:buNone/>
              <a:defRPr sz="4607" b="1"/>
            </a:lvl3pPr>
            <a:lvl4pPr marL="3510522" indent="0">
              <a:buNone/>
              <a:defRPr sz="4094" b="1"/>
            </a:lvl4pPr>
            <a:lvl5pPr marL="4680696" indent="0">
              <a:buNone/>
              <a:defRPr sz="4094" b="1"/>
            </a:lvl5pPr>
            <a:lvl6pPr marL="5850870" indent="0">
              <a:buNone/>
              <a:defRPr sz="4094" b="1"/>
            </a:lvl6pPr>
            <a:lvl7pPr marL="7021045" indent="0">
              <a:buNone/>
              <a:defRPr sz="4094" b="1"/>
            </a:lvl7pPr>
            <a:lvl8pPr marL="8191218" indent="0">
              <a:buNone/>
              <a:defRPr sz="4094" b="1"/>
            </a:lvl8pPr>
            <a:lvl9pPr marL="9361392" indent="0">
              <a:buNone/>
              <a:defRPr sz="4094" b="1"/>
            </a:lvl9pPr>
          </a:lstStyle>
          <a:p>
            <a:pPr lvl="0"/>
            <a:r>
              <a:rPr lang="zh-TW" altLang="en-US"/>
              <a:t>按一下以編輯母片文字樣式</a:t>
            </a:r>
          </a:p>
        </p:txBody>
      </p:sp>
      <p:sp>
        <p:nvSpPr>
          <p:cNvPr id="6" name="Content Placeholder 5"/>
          <p:cNvSpPr>
            <a:spLocks noGrp="1"/>
          </p:cNvSpPr>
          <p:nvPr>
            <p:ph sz="quarter" idx="4"/>
          </p:nvPr>
        </p:nvSpPr>
        <p:spPr>
          <a:xfrm>
            <a:off x="11846124" y="15780233"/>
            <a:ext cx="9947942" cy="2321034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259372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360896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224127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611782" y="2880046"/>
            <a:ext cx="7547028" cy="10080149"/>
          </a:xfrm>
        </p:spPr>
        <p:txBody>
          <a:bodyPr anchor="b"/>
          <a:lstStyle>
            <a:lvl1pPr>
              <a:defRPr sz="8189"/>
            </a:lvl1pPr>
          </a:lstStyle>
          <a:p>
            <a:r>
              <a:rPr lang="zh-TW" altLang="en-US"/>
              <a:t>按一下以編輯母片標題樣式</a:t>
            </a:r>
            <a:endParaRPr lang="en-US" dirty="0"/>
          </a:p>
        </p:txBody>
      </p:sp>
      <p:sp>
        <p:nvSpPr>
          <p:cNvPr id="3" name="Content Placeholder 2"/>
          <p:cNvSpPr>
            <a:spLocks noGrp="1"/>
          </p:cNvSpPr>
          <p:nvPr>
            <p:ph idx="1"/>
          </p:nvPr>
        </p:nvSpPr>
        <p:spPr>
          <a:xfrm>
            <a:off x="9947944" y="6220106"/>
            <a:ext cx="11846123" cy="30700453"/>
          </a:xfrm>
        </p:spPr>
        <p:txBody>
          <a:bodyPr/>
          <a:lstStyle>
            <a:lvl1pPr>
              <a:defRPr sz="8189"/>
            </a:lvl1pPr>
            <a:lvl2pPr>
              <a:defRPr sz="7167"/>
            </a:lvl2pPr>
            <a:lvl3pPr>
              <a:defRPr sz="6142"/>
            </a:lvl3pPr>
            <a:lvl4pPr>
              <a:defRPr sz="5120"/>
            </a:lvl4pPr>
            <a:lvl5pPr>
              <a:defRPr sz="5120"/>
            </a:lvl5pPr>
            <a:lvl6pPr>
              <a:defRPr sz="5120"/>
            </a:lvl6pPr>
            <a:lvl7pPr>
              <a:defRPr sz="5120"/>
            </a:lvl7pPr>
            <a:lvl8pPr>
              <a:defRPr sz="5120"/>
            </a:lvl8pPr>
            <a:lvl9pPr>
              <a:defRPr sz="512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611782" y="12960191"/>
            <a:ext cx="7547028" cy="24010358"/>
          </a:xfrm>
        </p:spPr>
        <p:txBody>
          <a:bodyPr/>
          <a:lstStyle>
            <a:lvl1pPr marL="0" indent="0">
              <a:buNone/>
              <a:defRPr sz="4094"/>
            </a:lvl1pPr>
            <a:lvl2pPr marL="1170173" indent="0">
              <a:buNone/>
              <a:defRPr sz="3583"/>
            </a:lvl2pPr>
            <a:lvl3pPr marL="2340348" indent="0">
              <a:buNone/>
              <a:defRPr sz="3072"/>
            </a:lvl3pPr>
            <a:lvl4pPr marL="3510522" indent="0">
              <a:buNone/>
              <a:defRPr sz="2559"/>
            </a:lvl4pPr>
            <a:lvl5pPr marL="4680696" indent="0">
              <a:buNone/>
              <a:defRPr sz="2559"/>
            </a:lvl5pPr>
            <a:lvl6pPr marL="5850870" indent="0">
              <a:buNone/>
              <a:defRPr sz="2559"/>
            </a:lvl6pPr>
            <a:lvl7pPr marL="7021045" indent="0">
              <a:buNone/>
              <a:defRPr sz="2559"/>
            </a:lvl7pPr>
            <a:lvl8pPr marL="8191218" indent="0">
              <a:buNone/>
              <a:defRPr sz="2559"/>
            </a:lvl8pPr>
            <a:lvl9pPr marL="9361392" indent="0">
              <a:buNone/>
              <a:defRPr sz="255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197091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611782" y="2880046"/>
            <a:ext cx="7547028" cy="10080149"/>
          </a:xfrm>
        </p:spPr>
        <p:txBody>
          <a:bodyPr anchor="b"/>
          <a:lstStyle>
            <a:lvl1pPr>
              <a:defRPr sz="818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947944" y="6220106"/>
            <a:ext cx="11846123" cy="30700453"/>
          </a:xfrm>
        </p:spPr>
        <p:txBody>
          <a:bodyPr anchor="t"/>
          <a:lstStyle>
            <a:lvl1pPr marL="0" indent="0">
              <a:buNone/>
              <a:defRPr sz="8189"/>
            </a:lvl1pPr>
            <a:lvl2pPr marL="1170173" indent="0">
              <a:buNone/>
              <a:defRPr sz="7167"/>
            </a:lvl2pPr>
            <a:lvl3pPr marL="2340348" indent="0">
              <a:buNone/>
              <a:defRPr sz="6142"/>
            </a:lvl3pPr>
            <a:lvl4pPr marL="3510522" indent="0">
              <a:buNone/>
              <a:defRPr sz="5120"/>
            </a:lvl4pPr>
            <a:lvl5pPr marL="4680696" indent="0">
              <a:buNone/>
              <a:defRPr sz="5120"/>
            </a:lvl5pPr>
            <a:lvl6pPr marL="5850870" indent="0">
              <a:buNone/>
              <a:defRPr sz="5120"/>
            </a:lvl6pPr>
            <a:lvl7pPr marL="7021045" indent="0">
              <a:buNone/>
              <a:defRPr sz="5120"/>
            </a:lvl7pPr>
            <a:lvl8pPr marL="8191218" indent="0">
              <a:buNone/>
              <a:defRPr sz="5120"/>
            </a:lvl8pPr>
            <a:lvl9pPr marL="9361392" indent="0">
              <a:buNone/>
              <a:defRPr sz="5120"/>
            </a:lvl9pPr>
          </a:lstStyle>
          <a:p>
            <a:r>
              <a:rPr lang="zh-TW" altLang="en-US"/>
              <a:t>按一下圖示以新增圖片</a:t>
            </a:r>
            <a:endParaRPr lang="en-US" dirty="0"/>
          </a:p>
        </p:txBody>
      </p:sp>
      <p:sp>
        <p:nvSpPr>
          <p:cNvPr id="4" name="Text Placeholder 3"/>
          <p:cNvSpPr>
            <a:spLocks noGrp="1"/>
          </p:cNvSpPr>
          <p:nvPr>
            <p:ph type="body" sz="half" idx="2"/>
          </p:nvPr>
        </p:nvSpPr>
        <p:spPr>
          <a:xfrm>
            <a:off x="1611782" y="12960191"/>
            <a:ext cx="7547028" cy="24010358"/>
          </a:xfrm>
        </p:spPr>
        <p:txBody>
          <a:bodyPr/>
          <a:lstStyle>
            <a:lvl1pPr marL="0" indent="0">
              <a:buNone/>
              <a:defRPr sz="4094"/>
            </a:lvl1pPr>
            <a:lvl2pPr marL="1170173" indent="0">
              <a:buNone/>
              <a:defRPr sz="3583"/>
            </a:lvl2pPr>
            <a:lvl3pPr marL="2340348" indent="0">
              <a:buNone/>
              <a:defRPr sz="3072"/>
            </a:lvl3pPr>
            <a:lvl4pPr marL="3510522" indent="0">
              <a:buNone/>
              <a:defRPr sz="2559"/>
            </a:lvl4pPr>
            <a:lvl5pPr marL="4680696" indent="0">
              <a:buNone/>
              <a:defRPr sz="2559"/>
            </a:lvl5pPr>
            <a:lvl6pPr marL="5850870" indent="0">
              <a:buNone/>
              <a:defRPr sz="2559"/>
            </a:lvl6pPr>
            <a:lvl7pPr marL="7021045" indent="0">
              <a:buNone/>
              <a:defRPr sz="2559"/>
            </a:lvl7pPr>
            <a:lvl8pPr marL="8191218" indent="0">
              <a:buNone/>
              <a:defRPr sz="2559"/>
            </a:lvl8pPr>
            <a:lvl9pPr marL="9361392" indent="0">
              <a:buNone/>
              <a:defRPr sz="255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A843960-E7F0-4231-991A-DEA16EAFE26C}" type="datetimeFigureOut">
              <a:rPr lang="zh-TW" altLang="en-US" smtClean="0"/>
              <a:t>2023/5/18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418320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8733" y="2300044"/>
            <a:ext cx="20182284" cy="835012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608733" y="11500170"/>
            <a:ext cx="20182284" cy="2741040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608733" y="40040601"/>
            <a:ext cx="5264944" cy="2300034"/>
          </a:xfrm>
          <a:prstGeom prst="rect">
            <a:avLst/>
          </a:prstGeom>
        </p:spPr>
        <p:txBody>
          <a:bodyPr vert="horz" lIns="91440" tIns="45720" rIns="91440" bIns="45720" rtlCol="0" anchor="ctr"/>
          <a:lstStyle>
            <a:lvl1pPr algn="l">
              <a:defRPr sz="3072">
                <a:solidFill>
                  <a:schemeClr val="tx1">
                    <a:tint val="75000"/>
                  </a:schemeClr>
                </a:solidFill>
              </a:defRPr>
            </a:lvl1pPr>
          </a:lstStyle>
          <a:p>
            <a:fld id="{3A843960-E7F0-4231-991A-DEA16EAFE26C}" type="datetimeFigureOut">
              <a:rPr lang="zh-TW" altLang="en-US" smtClean="0"/>
              <a:t>2023/5/18</a:t>
            </a:fld>
            <a:endParaRPr lang="zh-TW" altLang="en-US"/>
          </a:p>
        </p:txBody>
      </p:sp>
      <p:sp>
        <p:nvSpPr>
          <p:cNvPr id="5" name="Footer Placeholder 4"/>
          <p:cNvSpPr>
            <a:spLocks noGrp="1"/>
          </p:cNvSpPr>
          <p:nvPr>
            <p:ph type="ftr" sz="quarter" idx="3"/>
          </p:nvPr>
        </p:nvSpPr>
        <p:spPr>
          <a:xfrm>
            <a:off x="7751167" y="40040601"/>
            <a:ext cx="7897416" cy="2300034"/>
          </a:xfrm>
          <a:prstGeom prst="rect">
            <a:avLst/>
          </a:prstGeom>
        </p:spPr>
        <p:txBody>
          <a:bodyPr vert="horz" lIns="91440" tIns="45720" rIns="91440" bIns="45720" rtlCol="0" anchor="ctr"/>
          <a:lstStyle>
            <a:lvl1pPr algn="ctr">
              <a:defRPr sz="307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6526074" y="40040601"/>
            <a:ext cx="5264944" cy="2300034"/>
          </a:xfrm>
          <a:prstGeom prst="rect">
            <a:avLst/>
          </a:prstGeom>
        </p:spPr>
        <p:txBody>
          <a:bodyPr vert="horz" lIns="91440" tIns="45720" rIns="91440" bIns="45720" rtlCol="0" anchor="ctr"/>
          <a:lstStyle>
            <a:lvl1pPr algn="r">
              <a:defRPr sz="3072">
                <a:solidFill>
                  <a:schemeClr val="tx1">
                    <a:tint val="75000"/>
                  </a:schemeClr>
                </a:solidFill>
              </a:defRPr>
            </a:lvl1pPr>
          </a:lstStyle>
          <a:p>
            <a:fld id="{13382A14-D533-44F4-A38D-631FCB14F555}" type="slidenum">
              <a:rPr lang="zh-TW" altLang="en-US" smtClean="0"/>
              <a:t>‹#›</a:t>
            </a:fld>
            <a:endParaRPr lang="zh-TW" altLang="en-US"/>
          </a:p>
        </p:txBody>
      </p:sp>
    </p:spTree>
    <p:extLst>
      <p:ext uri="{BB962C8B-B14F-4D97-AF65-F5344CB8AC3E}">
        <p14:creationId xmlns:p14="http://schemas.microsoft.com/office/powerpoint/2010/main" val="3338327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340348" rtl="0" eaLnBrk="1" latinLnBrk="0" hangingPunct="1">
        <a:lnSpc>
          <a:spcPct val="90000"/>
        </a:lnSpc>
        <a:spcBef>
          <a:spcPct val="0"/>
        </a:spcBef>
        <a:buNone/>
        <a:defRPr sz="11262" kern="1200">
          <a:solidFill>
            <a:schemeClr val="tx1"/>
          </a:solidFill>
          <a:latin typeface="+mj-lt"/>
          <a:ea typeface="+mj-ea"/>
          <a:cs typeface="+mj-cs"/>
        </a:defRPr>
      </a:lvl1pPr>
    </p:titleStyle>
    <p:bodyStyle>
      <a:lvl1pPr marL="585086" indent="-585086" algn="l" defTabSz="2340348" rtl="0" eaLnBrk="1" latinLnBrk="0" hangingPunct="1">
        <a:lnSpc>
          <a:spcPct val="90000"/>
        </a:lnSpc>
        <a:spcBef>
          <a:spcPts val="2559"/>
        </a:spcBef>
        <a:buFont typeface="Arial" panose="020B0604020202020204" pitchFamily="34" charset="0"/>
        <a:buChar char="•"/>
        <a:defRPr sz="7167" kern="1200">
          <a:solidFill>
            <a:schemeClr val="tx1"/>
          </a:solidFill>
          <a:latin typeface="+mn-lt"/>
          <a:ea typeface="+mn-ea"/>
          <a:cs typeface="+mn-cs"/>
        </a:defRPr>
      </a:lvl1pPr>
      <a:lvl2pPr marL="1755262" indent="-585086" algn="l" defTabSz="2340348" rtl="0" eaLnBrk="1" latinLnBrk="0" hangingPunct="1">
        <a:lnSpc>
          <a:spcPct val="90000"/>
        </a:lnSpc>
        <a:spcBef>
          <a:spcPts val="1280"/>
        </a:spcBef>
        <a:buFont typeface="Arial" panose="020B0604020202020204" pitchFamily="34" charset="0"/>
        <a:buChar char="•"/>
        <a:defRPr sz="6142" kern="1200">
          <a:solidFill>
            <a:schemeClr val="tx1"/>
          </a:solidFill>
          <a:latin typeface="+mn-lt"/>
          <a:ea typeface="+mn-ea"/>
          <a:cs typeface="+mn-cs"/>
        </a:defRPr>
      </a:lvl2pPr>
      <a:lvl3pPr marL="2925435" indent="-585086" algn="l" defTabSz="2340348" rtl="0" eaLnBrk="1" latinLnBrk="0" hangingPunct="1">
        <a:lnSpc>
          <a:spcPct val="90000"/>
        </a:lnSpc>
        <a:spcBef>
          <a:spcPts val="1280"/>
        </a:spcBef>
        <a:buFont typeface="Arial" panose="020B0604020202020204" pitchFamily="34" charset="0"/>
        <a:buChar char="•"/>
        <a:defRPr sz="5120" kern="1200">
          <a:solidFill>
            <a:schemeClr val="tx1"/>
          </a:solidFill>
          <a:latin typeface="+mn-lt"/>
          <a:ea typeface="+mn-ea"/>
          <a:cs typeface="+mn-cs"/>
        </a:defRPr>
      </a:lvl3pPr>
      <a:lvl4pPr marL="4095610" indent="-585086" algn="l" defTabSz="2340348" rtl="0" eaLnBrk="1" latinLnBrk="0" hangingPunct="1">
        <a:lnSpc>
          <a:spcPct val="90000"/>
        </a:lnSpc>
        <a:spcBef>
          <a:spcPts val="1280"/>
        </a:spcBef>
        <a:buFont typeface="Arial" panose="020B0604020202020204" pitchFamily="34" charset="0"/>
        <a:buChar char="•"/>
        <a:defRPr sz="4607" kern="1200">
          <a:solidFill>
            <a:schemeClr val="tx1"/>
          </a:solidFill>
          <a:latin typeface="+mn-lt"/>
          <a:ea typeface="+mn-ea"/>
          <a:cs typeface="+mn-cs"/>
        </a:defRPr>
      </a:lvl4pPr>
      <a:lvl5pPr marL="5265783" indent="-585086" algn="l" defTabSz="2340348" rtl="0" eaLnBrk="1" latinLnBrk="0" hangingPunct="1">
        <a:lnSpc>
          <a:spcPct val="90000"/>
        </a:lnSpc>
        <a:spcBef>
          <a:spcPts val="1280"/>
        </a:spcBef>
        <a:buFont typeface="Arial" panose="020B0604020202020204" pitchFamily="34" charset="0"/>
        <a:buChar char="•"/>
        <a:defRPr sz="4607" kern="1200">
          <a:solidFill>
            <a:schemeClr val="tx1"/>
          </a:solidFill>
          <a:latin typeface="+mn-lt"/>
          <a:ea typeface="+mn-ea"/>
          <a:cs typeface="+mn-cs"/>
        </a:defRPr>
      </a:lvl5pPr>
      <a:lvl6pPr marL="6435956" indent="-585086" algn="l" defTabSz="2340348" rtl="0" eaLnBrk="1" latinLnBrk="0" hangingPunct="1">
        <a:lnSpc>
          <a:spcPct val="90000"/>
        </a:lnSpc>
        <a:spcBef>
          <a:spcPts val="1280"/>
        </a:spcBef>
        <a:buFont typeface="Arial" panose="020B0604020202020204" pitchFamily="34" charset="0"/>
        <a:buChar char="•"/>
        <a:defRPr sz="4607" kern="1200">
          <a:solidFill>
            <a:schemeClr val="tx1"/>
          </a:solidFill>
          <a:latin typeface="+mn-lt"/>
          <a:ea typeface="+mn-ea"/>
          <a:cs typeface="+mn-cs"/>
        </a:defRPr>
      </a:lvl6pPr>
      <a:lvl7pPr marL="7606131" indent="-585086" algn="l" defTabSz="2340348" rtl="0" eaLnBrk="1" latinLnBrk="0" hangingPunct="1">
        <a:lnSpc>
          <a:spcPct val="90000"/>
        </a:lnSpc>
        <a:spcBef>
          <a:spcPts val="1280"/>
        </a:spcBef>
        <a:buFont typeface="Arial" panose="020B0604020202020204" pitchFamily="34" charset="0"/>
        <a:buChar char="•"/>
        <a:defRPr sz="4607" kern="1200">
          <a:solidFill>
            <a:schemeClr val="tx1"/>
          </a:solidFill>
          <a:latin typeface="+mn-lt"/>
          <a:ea typeface="+mn-ea"/>
          <a:cs typeface="+mn-cs"/>
        </a:defRPr>
      </a:lvl7pPr>
      <a:lvl8pPr marL="8776305" indent="-585086" algn="l" defTabSz="2340348" rtl="0" eaLnBrk="1" latinLnBrk="0" hangingPunct="1">
        <a:lnSpc>
          <a:spcPct val="90000"/>
        </a:lnSpc>
        <a:spcBef>
          <a:spcPts val="1280"/>
        </a:spcBef>
        <a:buFont typeface="Arial" panose="020B0604020202020204" pitchFamily="34" charset="0"/>
        <a:buChar char="•"/>
        <a:defRPr sz="4607" kern="1200">
          <a:solidFill>
            <a:schemeClr val="tx1"/>
          </a:solidFill>
          <a:latin typeface="+mn-lt"/>
          <a:ea typeface="+mn-ea"/>
          <a:cs typeface="+mn-cs"/>
        </a:defRPr>
      </a:lvl8pPr>
      <a:lvl9pPr marL="9946480" indent="-585086" algn="l" defTabSz="2340348" rtl="0" eaLnBrk="1" latinLnBrk="0" hangingPunct="1">
        <a:lnSpc>
          <a:spcPct val="90000"/>
        </a:lnSpc>
        <a:spcBef>
          <a:spcPts val="1280"/>
        </a:spcBef>
        <a:buFont typeface="Arial" panose="020B0604020202020204" pitchFamily="34" charset="0"/>
        <a:buChar char="•"/>
        <a:defRPr sz="4607" kern="1200">
          <a:solidFill>
            <a:schemeClr val="tx1"/>
          </a:solidFill>
          <a:latin typeface="+mn-lt"/>
          <a:ea typeface="+mn-ea"/>
          <a:cs typeface="+mn-cs"/>
        </a:defRPr>
      </a:lvl9pPr>
    </p:bodyStyle>
    <p:otherStyle>
      <a:defPPr>
        <a:defRPr lang="en-US"/>
      </a:defPPr>
      <a:lvl1pPr marL="0" algn="l" defTabSz="2340348" rtl="0" eaLnBrk="1" latinLnBrk="0" hangingPunct="1">
        <a:defRPr sz="4607" kern="1200">
          <a:solidFill>
            <a:schemeClr val="tx1"/>
          </a:solidFill>
          <a:latin typeface="+mn-lt"/>
          <a:ea typeface="+mn-ea"/>
          <a:cs typeface="+mn-cs"/>
        </a:defRPr>
      </a:lvl1pPr>
      <a:lvl2pPr marL="1170173" algn="l" defTabSz="2340348" rtl="0" eaLnBrk="1" latinLnBrk="0" hangingPunct="1">
        <a:defRPr sz="4607" kern="1200">
          <a:solidFill>
            <a:schemeClr val="tx1"/>
          </a:solidFill>
          <a:latin typeface="+mn-lt"/>
          <a:ea typeface="+mn-ea"/>
          <a:cs typeface="+mn-cs"/>
        </a:defRPr>
      </a:lvl2pPr>
      <a:lvl3pPr marL="2340348" algn="l" defTabSz="2340348" rtl="0" eaLnBrk="1" latinLnBrk="0" hangingPunct="1">
        <a:defRPr sz="4607" kern="1200">
          <a:solidFill>
            <a:schemeClr val="tx1"/>
          </a:solidFill>
          <a:latin typeface="+mn-lt"/>
          <a:ea typeface="+mn-ea"/>
          <a:cs typeface="+mn-cs"/>
        </a:defRPr>
      </a:lvl3pPr>
      <a:lvl4pPr marL="3510522" algn="l" defTabSz="2340348" rtl="0" eaLnBrk="1" latinLnBrk="0" hangingPunct="1">
        <a:defRPr sz="4607" kern="1200">
          <a:solidFill>
            <a:schemeClr val="tx1"/>
          </a:solidFill>
          <a:latin typeface="+mn-lt"/>
          <a:ea typeface="+mn-ea"/>
          <a:cs typeface="+mn-cs"/>
        </a:defRPr>
      </a:lvl4pPr>
      <a:lvl5pPr marL="4680696" algn="l" defTabSz="2340348" rtl="0" eaLnBrk="1" latinLnBrk="0" hangingPunct="1">
        <a:defRPr sz="4607" kern="1200">
          <a:solidFill>
            <a:schemeClr val="tx1"/>
          </a:solidFill>
          <a:latin typeface="+mn-lt"/>
          <a:ea typeface="+mn-ea"/>
          <a:cs typeface="+mn-cs"/>
        </a:defRPr>
      </a:lvl5pPr>
      <a:lvl6pPr marL="5850870" algn="l" defTabSz="2340348" rtl="0" eaLnBrk="1" latinLnBrk="0" hangingPunct="1">
        <a:defRPr sz="4607" kern="1200">
          <a:solidFill>
            <a:schemeClr val="tx1"/>
          </a:solidFill>
          <a:latin typeface="+mn-lt"/>
          <a:ea typeface="+mn-ea"/>
          <a:cs typeface="+mn-cs"/>
        </a:defRPr>
      </a:lvl6pPr>
      <a:lvl7pPr marL="7021045" algn="l" defTabSz="2340348" rtl="0" eaLnBrk="1" latinLnBrk="0" hangingPunct="1">
        <a:defRPr sz="4607" kern="1200">
          <a:solidFill>
            <a:schemeClr val="tx1"/>
          </a:solidFill>
          <a:latin typeface="+mn-lt"/>
          <a:ea typeface="+mn-ea"/>
          <a:cs typeface="+mn-cs"/>
        </a:defRPr>
      </a:lvl7pPr>
      <a:lvl8pPr marL="8191218" algn="l" defTabSz="2340348" rtl="0" eaLnBrk="1" latinLnBrk="0" hangingPunct="1">
        <a:defRPr sz="4607" kern="1200">
          <a:solidFill>
            <a:schemeClr val="tx1"/>
          </a:solidFill>
          <a:latin typeface="+mn-lt"/>
          <a:ea typeface="+mn-ea"/>
          <a:cs typeface="+mn-cs"/>
        </a:defRPr>
      </a:lvl8pPr>
      <a:lvl9pPr marL="9361392" algn="l" defTabSz="2340348" rtl="0" eaLnBrk="1" latinLnBrk="0" hangingPunct="1">
        <a:defRPr sz="46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5989B08-6528-36DC-5B8A-CD1F037F3F85}"/>
              </a:ext>
            </a:extLst>
          </p:cNvPr>
          <p:cNvSpPr txBox="1"/>
          <p:nvPr/>
        </p:nvSpPr>
        <p:spPr>
          <a:xfrm>
            <a:off x="0" y="0"/>
            <a:ext cx="2339975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TW" altLang="en-US" sz="8000" b="1" dirty="0">
                <a:latin typeface="微軟正黑體" panose="020B0604030504040204" pitchFamily="34" charset="-120"/>
                <a:ea typeface="微軟正黑體" panose="020B0604030504040204" pitchFamily="34" charset="-120"/>
              </a:rPr>
              <a:t>   摘要</a:t>
            </a:r>
          </a:p>
        </p:txBody>
      </p:sp>
      <p:sp>
        <p:nvSpPr>
          <p:cNvPr id="3" name="文字方塊 2">
            <a:extLst>
              <a:ext uri="{FF2B5EF4-FFF2-40B4-BE49-F238E27FC236}">
                <a16:creationId xmlns:a16="http://schemas.microsoft.com/office/drawing/2014/main" id="{7B2306B7-4C72-F1CF-DBC0-B3A55C1D194B}"/>
              </a:ext>
            </a:extLst>
          </p:cNvPr>
          <p:cNvSpPr txBox="1"/>
          <p:nvPr/>
        </p:nvSpPr>
        <p:spPr>
          <a:xfrm>
            <a:off x="597836" y="1428283"/>
            <a:ext cx="22204077" cy="5509200"/>
          </a:xfrm>
          <a:prstGeom prst="rect">
            <a:avLst/>
          </a:prstGeom>
          <a:noFill/>
        </p:spPr>
        <p:txBody>
          <a:bodyPr wrap="square" rtlCol="0">
            <a:spAutoFit/>
          </a:bodyPr>
          <a:lstStyle/>
          <a:p>
            <a:pPr indent="1166813"/>
            <a:r>
              <a:rPr lang="zh-TW" altLang="en-US" sz="4400" dirty="0">
                <a:latin typeface="微軟正黑體" panose="020B0604030504040204" pitchFamily="34" charset="-120"/>
                <a:ea typeface="微軟正黑體" panose="020B0604030504040204" pitchFamily="34" charset="-120"/>
              </a:rPr>
              <a:t>本研究以利用</a:t>
            </a:r>
            <a:r>
              <a:rPr lang="en-US" altLang="zh-TW" sz="4400" dirty="0">
                <a:latin typeface="微軟正黑體" panose="020B0604030504040204" pitchFamily="34" charset="-120"/>
                <a:ea typeface="微軟正黑體" panose="020B0604030504040204" pitchFamily="34" charset="-120"/>
              </a:rPr>
              <a:t>pix2pix</a:t>
            </a:r>
            <a:r>
              <a:rPr lang="zh-TW" altLang="en-US" sz="4400" dirty="0">
                <a:latin typeface="微軟正黑體" panose="020B0604030504040204" pitchFamily="34" charset="-120"/>
                <a:ea typeface="微軟正黑體" panose="020B0604030504040204" pitchFamily="34" charset="-120"/>
              </a:rPr>
              <a:t>、</a:t>
            </a:r>
            <a:r>
              <a:rPr lang="en-US" altLang="zh-TW" sz="4400" dirty="0" err="1">
                <a:latin typeface="微軟正黑體" panose="020B0604030504040204" pitchFamily="34" charset="-120"/>
                <a:ea typeface="微軟正黑體" panose="020B0604030504040204" pitchFamily="34" charset="-120"/>
              </a:rPr>
              <a:t>CycleGAN</a:t>
            </a:r>
            <a:r>
              <a:rPr lang="zh-TW" altLang="en-US" sz="4400" dirty="0">
                <a:latin typeface="微軟正黑體" panose="020B0604030504040204" pitchFamily="34" charset="-120"/>
                <a:ea typeface="微軟正黑體" panose="020B0604030504040204" pitchFamily="34" charset="-120"/>
              </a:rPr>
              <a:t>、</a:t>
            </a:r>
            <a:r>
              <a:rPr lang="en-US" altLang="zh-TW" sz="4400" dirty="0">
                <a:latin typeface="微軟正黑體" panose="020B0604030504040204" pitchFamily="34" charset="-120"/>
                <a:ea typeface="微軟正黑體" panose="020B0604030504040204" pitchFamily="34" charset="-120"/>
              </a:rPr>
              <a:t>CUT</a:t>
            </a:r>
            <a:r>
              <a:rPr lang="zh-TW" altLang="en-US" sz="4400" dirty="0">
                <a:latin typeface="微軟正黑體" panose="020B0604030504040204" pitchFamily="34" charset="-120"/>
                <a:ea typeface="微軟正黑體" panose="020B0604030504040204" pitchFamily="34" charset="-120"/>
              </a:rPr>
              <a:t>等模型實現歷史航空影像之上色為動機，並找出上色成效最好的模型結構。</a:t>
            </a:r>
          </a:p>
          <a:p>
            <a:pPr indent="1166813"/>
            <a:r>
              <a:rPr lang="zh-TW" altLang="en-US" sz="4400" dirty="0">
                <a:latin typeface="微軟正黑體" panose="020B0604030504040204" pitchFamily="34" charset="-120"/>
                <a:ea typeface="微軟正黑體" panose="020B0604030504040204" pitchFamily="34" charset="-120"/>
              </a:rPr>
              <a:t>在利用</a:t>
            </a:r>
            <a:r>
              <a:rPr lang="en-US" altLang="zh-TW" sz="4400" dirty="0" err="1">
                <a:latin typeface="微軟正黑體" panose="020B0604030504040204" pitchFamily="34" charset="-120"/>
                <a:ea typeface="微軟正黑體" panose="020B0604030504040204" pitchFamily="34" charset="-120"/>
              </a:rPr>
              <a:t>Pytorch</a:t>
            </a:r>
            <a:r>
              <a:rPr lang="zh-TW" altLang="en-US" sz="4400" dirty="0">
                <a:latin typeface="微軟正黑體" panose="020B0604030504040204" pitchFamily="34" charset="-120"/>
                <a:ea typeface="微軟正黑體" panose="020B0604030504040204" pitchFamily="34" charset="-120"/>
              </a:rPr>
              <a:t>建立</a:t>
            </a:r>
            <a:r>
              <a:rPr lang="en-US" altLang="zh-TW" sz="4400" dirty="0">
                <a:latin typeface="微軟正黑體" panose="020B0604030504040204" pitchFamily="34" charset="-120"/>
                <a:ea typeface="微軟正黑體" panose="020B0604030504040204" pitchFamily="34" charset="-120"/>
              </a:rPr>
              <a:t>pix2pix</a:t>
            </a:r>
            <a:r>
              <a:rPr lang="zh-TW" altLang="en-US" sz="4400" dirty="0">
                <a:latin typeface="微軟正黑體" panose="020B0604030504040204" pitchFamily="34" charset="-120"/>
                <a:ea typeface="微軟正黑體" panose="020B0604030504040204" pitchFamily="34" charset="-120"/>
              </a:rPr>
              <a:t>、</a:t>
            </a:r>
            <a:r>
              <a:rPr lang="en-US" altLang="zh-TW" sz="4400" dirty="0" err="1">
                <a:latin typeface="微軟正黑體" panose="020B0604030504040204" pitchFamily="34" charset="-120"/>
                <a:ea typeface="微軟正黑體" panose="020B0604030504040204" pitchFamily="34" charset="-120"/>
              </a:rPr>
              <a:t>CycleGAN</a:t>
            </a:r>
            <a:r>
              <a:rPr lang="zh-TW" altLang="en-US" sz="4400" dirty="0">
                <a:latin typeface="微軟正黑體" panose="020B0604030504040204" pitchFamily="34" charset="-120"/>
                <a:ea typeface="微軟正黑體" panose="020B0604030504040204" pitchFamily="34" charset="-120"/>
              </a:rPr>
              <a:t>、</a:t>
            </a:r>
            <a:r>
              <a:rPr lang="en-US" altLang="zh-TW" sz="4400" dirty="0">
                <a:latin typeface="微軟正黑體" panose="020B0604030504040204" pitchFamily="34" charset="-120"/>
                <a:ea typeface="微軟正黑體" panose="020B0604030504040204" pitchFamily="34" charset="-120"/>
              </a:rPr>
              <a:t>CUT</a:t>
            </a:r>
            <a:r>
              <a:rPr lang="zh-TW" altLang="en-US" sz="4400" dirty="0">
                <a:latin typeface="微軟正黑體" panose="020B0604030504040204" pitchFamily="34" charset="-120"/>
                <a:ea typeface="微軟正黑體" panose="020B0604030504040204" pitchFamily="34" charset="-120"/>
              </a:rPr>
              <a:t>等由</a:t>
            </a:r>
            <a:r>
              <a:rPr lang="en-US" altLang="zh-TW" sz="4400" dirty="0">
                <a:latin typeface="微軟正黑體" panose="020B0604030504040204" pitchFamily="34" charset="-120"/>
                <a:ea typeface="微軟正黑體" panose="020B0604030504040204" pitchFamily="34" charset="-120"/>
              </a:rPr>
              <a:t>GAN</a:t>
            </a:r>
            <a:r>
              <a:rPr lang="zh-TW" altLang="en-US" sz="4400" dirty="0">
                <a:latin typeface="微軟正黑體" panose="020B0604030504040204" pitchFamily="34" charset="-120"/>
                <a:ea typeface="微軟正黑體" panose="020B0604030504040204" pitchFamily="34" charset="-120"/>
              </a:rPr>
              <a:t>衍生出的模型後，此研究以中研院提供的</a:t>
            </a:r>
            <a:r>
              <a:rPr lang="en-US" altLang="zh-TW" sz="4400" dirty="0">
                <a:latin typeface="微軟正黑體" panose="020B0604030504040204" pitchFamily="34" charset="-120"/>
                <a:ea typeface="微軟正黑體" panose="020B0604030504040204" pitchFamily="34" charset="-120"/>
              </a:rPr>
              <a:t>WMTS</a:t>
            </a:r>
            <a:r>
              <a:rPr lang="zh-TW" altLang="en-US" sz="4400" dirty="0">
                <a:latin typeface="微軟正黑體" panose="020B0604030504040204" pitchFamily="34" charset="-120"/>
                <a:ea typeface="微軟正黑體" panose="020B0604030504040204" pitchFamily="34" charset="-120"/>
              </a:rPr>
              <a:t>資料進行訓練。經過實驗後發現，通過調整生成器與判別器的權重較能改善</a:t>
            </a:r>
            <a:r>
              <a:rPr lang="en-US" altLang="zh-TW" sz="4400" dirty="0">
                <a:latin typeface="微軟正黑體" panose="020B0604030504040204" pitchFamily="34" charset="-120"/>
                <a:ea typeface="微軟正黑體" panose="020B0604030504040204" pitchFamily="34" charset="-120"/>
              </a:rPr>
              <a:t>pix2pix</a:t>
            </a:r>
            <a:r>
              <a:rPr lang="zh-TW" altLang="en-US" sz="4400" dirty="0">
                <a:latin typeface="微軟正黑體" panose="020B0604030504040204" pitchFamily="34" charset="-120"/>
                <a:ea typeface="微軟正黑體" panose="020B0604030504040204" pitchFamily="34" charset="-120"/>
              </a:rPr>
              <a:t>與</a:t>
            </a:r>
            <a:r>
              <a:rPr lang="en-US" altLang="zh-TW" sz="4400" dirty="0" err="1">
                <a:latin typeface="微軟正黑體" panose="020B0604030504040204" pitchFamily="34" charset="-120"/>
                <a:ea typeface="微軟正黑體" panose="020B0604030504040204" pitchFamily="34" charset="-120"/>
              </a:rPr>
              <a:t>CycleGAN</a:t>
            </a:r>
            <a:r>
              <a:rPr lang="zh-TW" altLang="en-US" sz="4400" dirty="0">
                <a:latin typeface="微軟正黑體" panose="020B0604030504040204" pitchFamily="34" charset="-120"/>
                <a:ea typeface="微軟正黑體" panose="020B0604030504040204" pitchFamily="34" charset="-120"/>
              </a:rPr>
              <a:t>的上色效果，而對於</a:t>
            </a:r>
            <a:r>
              <a:rPr lang="en-US" altLang="zh-TW" sz="4400" dirty="0">
                <a:latin typeface="微軟正黑體" panose="020B0604030504040204" pitchFamily="34" charset="-120"/>
                <a:ea typeface="微軟正黑體" panose="020B0604030504040204" pitchFamily="34" charset="-120"/>
              </a:rPr>
              <a:t>CUT</a:t>
            </a:r>
            <a:r>
              <a:rPr lang="zh-TW" altLang="en-US" sz="4400" dirty="0">
                <a:latin typeface="微軟正黑體" panose="020B0604030504040204" pitchFamily="34" charset="-120"/>
                <a:ea typeface="微軟正黑體" panose="020B0604030504040204" pitchFamily="34" charset="-120"/>
              </a:rPr>
              <a:t>模型的成效則較無顯著的影響。而使用</a:t>
            </a:r>
            <a:r>
              <a:rPr lang="en-US" altLang="zh-TW" sz="4400" dirty="0">
                <a:latin typeface="微軟正黑體" panose="020B0604030504040204" pitchFamily="34" charset="-120"/>
                <a:ea typeface="微軟正黑體" panose="020B0604030504040204" pitchFamily="34" charset="-120"/>
              </a:rPr>
              <a:t>L*a*b</a:t>
            </a:r>
            <a:r>
              <a:rPr lang="zh-TW" altLang="en-US" sz="4400" dirty="0">
                <a:latin typeface="微軟正黑體" panose="020B0604030504040204" pitchFamily="34" charset="-120"/>
                <a:ea typeface="微軟正黑體" panose="020B0604030504040204" pitchFamily="34" charset="-120"/>
              </a:rPr>
              <a:t>映射訓練方式、採用</a:t>
            </a:r>
            <a:r>
              <a:rPr lang="en-US" altLang="zh-TW" sz="4400" dirty="0" err="1">
                <a:latin typeface="微軟正黑體" panose="020B0604030504040204" pitchFamily="34" charset="-120"/>
                <a:ea typeface="微軟正黑體" panose="020B0604030504040204" pitchFamily="34" charset="-120"/>
              </a:rPr>
              <a:t>ResNet</a:t>
            </a:r>
            <a:r>
              <a:rPr lang="zh-TW" altLang="en-US" sz="4400" dirty="0">
                <a:latin typeface="微軟正黑體" panose="020B0604030504040204" pitchFamily="34" charset="-120"/>
                <a:ea typeface="微軟正黑體" panose="020B0604030504040204" pitchFamily="34" charset="-120"/>
              </a:rPr>
              <a:t>、增加生成器權重都能顯著改善</a:t>
            </a:r>
            <a:r>
              <a:rPr lang="en-US" altLang="zh-TW" sz="4400" dirty="0">
                <a:latin typeface="微軟正黑體" panose="020B0604030504040204" pitchFamily="34" charset="-120"/>
                <a:ea typeface="微軟正黑體" panose="020B0604030504040204" pitchFamily="34" charset="-120"/>
              </a:rPr>
              <a:t>pix2pix</a:t>
            </a:r>
            <a:r>
              <a:rPr lang="zh-TW" altLang="en-US" sz="4400" dirty="0">
                <a:latin typeface="微軟正黑體" panose="020B0604030504040204" pitchFamily="34" charset="-120"/>
                <a:ea typeface="微軟正黑體" panose="020B0604030504040204" pitchFamily="34" charset="-120"/>
              </a:rPr>
              <a:t>對於舊航照的上色效果。綜合而言，</a:t>
            </a:r>
            <a:r>
              <a:rPr lang="en-US" altLang="zh-TW" sz="4400" dirty="0" err="1">
                <a:latin typeface="微軟正黑體" panose="020B0604030504040204" pitchFamily="34" charset="-120"/>
                <a:ea typeface="微軟正黑體" panose="020B0604030504040204" pitchFamily="34" charset="-120"/>
              </a:rPr>
              <a:t>CycleGAN</a:t>
            </a:r>
            <a:r>
              <a:rPr lang="zh-TW" altLang="en-US" sz="4400" dirty="0">
                <a:latin typeface="微軟正黑體" panose="020B0604030504040204" pitchFamily="34" charset="-120"/>
                <a:ea typeface="微軟正黑體" panose="020B0604030504040204" pitchFamily="34" charset="-120"/>
              </a:rPr>
              <a:t>與</a:t>
            </a:r>
            <a:r>
              <a:rPr lang="en-US" altLang="zh-TW" sz="4400" dirty="0">
                <a:latin typeface="微軟正黑體" panose="020B0604030504040204" pitchFamily="34" charset="-120"/>
                <a:ea typeface="微軟正黑體" panose="020B0604030504040204" pitchFamily="34" charset="-120"/>
              </a:rPr>
              <a:t>CUT</a:t>
            </a:r>
            <a:r>
              <a:rPr lang="zh-TW" altLang="en-US" sz="4400" dirty="0">
                <a:latin typeface="微軟正黑體" panose="020B0604030504040204" pitchFamily="34" charset="-120"/>
                <a:ea typeface="微軟正黑體" panose="020B0604030504040204" pitchFamily="34" charset="-120"/>
              </a:rPr>
              <a:t>在舊航照上色的各項表現較為優異、穩定，且不使用</a:t>
            </a:r>
            <a:r>
              <a:rPr lang="en-US" altLang="zh-TW" sz="4400" dirty="0">
                <a:latin typeface="微軟正黑體" panose="020B0604030504040204" pitchFamily="34" charset="-120"/>
                <a:ea typeface="微軟正黑體" panose="020B0604030504040204" pitchFamily="34" charset="-120"/>
              </a:rPr>
              <a:t>Identity Loss</a:t>
            </a:r>
            <a:r>
              <a:rPr lang="zh-TW" altLang="en-US" sz="4400" dirty="0">
                <a:latin typeface="微軟正黑體" panose="020B0604030504040204" pitchFamily="34" charset="-120"/>
                <a:ea typeface="微軟正黑體" panose="020B0604030504040204" pitchFamily="34" charset="-120"/>
              </a:rPr>
              <a:t>可以提升</a:t>
            </a:r>
            <a:r>
              <a:rPr lang="en-US" altLang="zh-TW" sz="4400" dirty="0">
                <a:latin typeface="微軟正黑體" panose="020B0604030504040204" pitchFamily="34" charset="-120"/>
                <a:ea typeface="微軟正黑體" panose="020B0604030504040204" pitchFamily="34" charset="-120"/>
              </a:rPr>
              <a:t>CUT</a:t>
            </a:r>
            <a:r>
              <a:rPr lang="zh-TW" altLang="en-US" sz="4400" dirty="0">
                <a:latin typeface="微軟正黑體" panose="020B0604030504040204" pitchFamily="34" charset="-120"/>
                <a:ea typeface="微軟正黑體" panose="020B0604030504040204" pitchFamily="34" charset="-120"/>
              </a:rPr>
              <a:t>生成影像的質量，其中使用 </a:t>
            </a:r>
            <a:r>
              <a:rPr lang="en-US" altLang="zh-TW" sz="4400" dirty="0">
                <a:latin typeface="微軟正黑體" panose="020B0604030504040204" pitchFamily="34" charset="-120"/>
                <a:ea typeface="微軟正黑體" panose="020B0604030504040204" pitchFamily="34" charset="-120"/>
              </a:rPr>
              <a:t>LSGAN</a:t>
            </a:r>
            <a:r>
              <a:rPr lang="zh-TW" altLang="en-US" sz="4400" dirty="0">
                <a:latin typeface="微軟正黑體" panose="020B0604030504040204" pitchFamily="34" charset="-120"/>
                <a:ea typeface="微軟正黑體" panose="020B0604030504040204" pitchFamily="34" charset="-120"/>
              </a:rPr>
              <a:t> 損失模式下最為優秀。</a:t>
            </a:r>
          </a:p>
        </p:txBody>
      </p:sp>
      <p:sp>
        <p:nvSpPr>
          <p:cNvPr id="4" name="文字方塊 3">
            <a:extLst>
              <a:ext uri="{FF2B5EF4-FFF2-40B4-BE49-F238E27FC236}">
                <a16:creationId xmlns:a16="http://schemas.microsoft.com/office/drawing/2014/main" id="{8E89845F-B341-D9A5-382F-597E8A9A0215}"/>
              </a:ext>
            </a:extLst>
          </p:cNvPr>
          <p:cNvSpPr txBox="1"/>
          <p:nvPr/>
        </p:nvSpPr>
        <p:spPr>
          <a:xfrm>
            <a:off x="0" y="7011563"/>
            <a:ext cx="2339975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TW" altLang="en-US" sz="8000" b="1" dirty="0">
                <a:latin typeface="微軟正黑體" panose="020B0604030504040204" pitchFamily="34" charset="-120"/>
                <a:ea typeface="微軟正黑體" panose="020B0604030504040204" pitchFamily="34" charset="-120"/>
              </a:rPr>
              <a:t>   研究動機</a:t>
            </a:r>
          </a:p>
        </p:txBody>
      </p:sp>
      <p:sp>
        <p:nvSpPr>
          <p:cNvPr id="5" name="文字方塊 4">
            <a:extLst>
              <a:ext uri="{FF2B5EF4-FFF2-40B4-BE49-F238E27FC236}">
                <a16:creationId xmlns:a16="http://schemas.microsoft.com/office/drawing/2014/main" id="{7D6E0EF6-7C0C-328C-870D-4FA3806A5DAC}"/>
              </a:ext>
            </a:extLst>
          </p:cNvPr>
          <p:cNvSpPr txBox="1"/>
          <p:nvPr/>
        </p:nvSpPr>
        <p:spPr>
          <a:xfrm>
            <a:off x="597835" y="8395572"/>
            <a:ext cx="22204077" cy="3477875"/>
          </a:xfrm>
          <a:prstGeom prst="rect">
            <a:avLst/>
          </a:prstGeom>
          <a:noFill/>
        </p:spPr>
        <p:txBody>
          <a:bodyPr wrap="square" rtlCol="0">
            <a:spAutoFit/>
          </a:bodyPr>
          <a:lstStyle/>
          <a:p>
            <a:pPr indent="1069975"/>
            <a:r>
              <a:rPr lang="zh-TW" altLang="en-US" sz="4400" kern="100" dirty="0">
                <a:effectLst/>
                <a:latin typeface="微軟正黑體" panose="020B0604030504040204" pitchFamily="34" charset="-120"/>
                <a:ea typeface="微軟正黑體" panose="020B0604030504040204" pitchFamily="34" charset="-120"/>
                <a:cs typeface="Arial" panose="020B0604020202020204" pitchFamily="34" charset="0"/>
              </a:rPr>
              <a:t>儘管網路上可以輕易取得內政部所測製或中研院所徵集的一系列歷史航空照片，藉由數位典藏及</a:t>
            </a:r>
            <a:r>
              <a:rPr lang="en-US"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GIS</a:t>
            </a:r>
            <a:r>
              <a:rPr lang="zh-TW" altLang="en-US" sz="4400" kern="100" dirty="0">
                <a:effectLst/>
                <a:latin typeface="微軟正黑體" panose="020B0604030504040204" pitchFamily="34" charset="-120"/>
                <a:ea typeface="微軟正黑體" panose="020B0604030504040204" pitchFamily="34" charset="-120"/>
                <a:cs typeface="Arial" panose="020B0604020202020204" pitchFamily="34" charset="0"/>
              </a:rPr>
              <a:t>圖資發佈技術，讓二戰後期迄今所記錄臺灣歷史航照影像得以完整保存及活用。但灰階的舊航照始終會帶來分析地景時的不方便。</a:t>
            </a:r>
            <a:r>
              <a:rPr lang="zh-TW" altLang="en-US" sz="4400" kern="100" dirty="0">
                <a:latin typeface="微軟正黑體" panose="020B0604030504040204" pitchFamily="34" charset="-120"/>
                <a:ea typeface="微軟正黑體" panose="020B0604030504040204" pitchFamily="34" charset="-120"/>
                <a:cs typeface="Arial" panose="020B0604020202020204" pitchFamily="34" charset="0"/>
              </a:rPr>
              <a:t>因此，此研究</a:t>
            </a:r>
            <a:r>
              <a:rPr lang="zh-TW"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希望能建立一個上色模型</a:t>
            </a:r>
            <a:r>
              <a:rPr lang="en-US"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 (</a:t>
            </a:r>
            <a:r>
              <a:rPr lang="zh-TW"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運用生成對抗網路所衍伸的 </a:t>
            </a:r>
            <a:r>
              <a:rPr lang="en-US"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pix2pix</a:t>
            </a:r>
            <a:r>
              <a:rPr lang="zh-TW"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a:t>
            </a:r>
            <a:r>
              <a:rPr lang="en-US" altLang="zh-TW" sz="4400" kern="100" dirty="0" err="1">
                <a:effectLst/>
                <a:latin typeface="微軟正黑體" panose="020B0604030504040204" pitchFamily="34" charset="-120"/>
                <a:ea typeface="微軟正黑體" panose="020B0604030504040204" pitchFamily="34" charset="-120"/>
                <a:cs typeface="Arial" panose="020B0604020202020204" pitchFamily="34" charset="0"/>
              </a:rPr>
              <a:t>CycleGAN</a:t>
            </a:r>
            <a:r>
              <a:rPr lang="en-US"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 </a:t>
            </a:r>
            <a:r>
              <a:rPr lang="zh-TW"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等模型實作</a:t>
            </a:r>
            <a:r>
              <a:rPr lang="en-US"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a:t>
            </a:r>
            <a:r>
              <a:rPr lang="zh-TW"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，並對這些方法進行深入的探討與比較，期許能讓</a:t>
            </a:r>
            <a:r>
              <a:rPr lang="zh-TW" altLang="en-US" sz="4400" kern="100" dirty="0">
                <a:effectLst/>
                <a:latin typeface="微軟正黑體" panose="020B0604030504040204" pitchFamily="34" charset="-120"/>
                <a:ea typeface="微軟正黑體" panose="020B0604030504040204" pitchFamily="34" charset="-120"/>
                <a:cs typeface="Arial" panose="020B0604020202020204" pitchFamily="34" charset="0"/>
              </a:rPr>
              <a:t>歷史</a:t>
            </a:r>
            <a:r>
              <a:rPr lang="zh-TW" altLang="zh-TW" sz="4400" kern="100" dirty="0">
                <a:effectLst/>
                <a:latin typeface="微軟正黑體" panose="020B0604030504040204" pitchFamily="34" charset="-120"/>
                <a:ea typeface="微軟正黑體" panose="020B0604030504040204" pitchFamily="34" charset="-120"/>
                <a:cs typeface="Arial" panose="020B0604020202020204" pitchFamily="34" charset="0"/>
              </a:rPr>
              <a:t>航照的上色達到較佳的效果。</a:t>
            </a:r>
            <a:endParaRPr lang="zh-TW" altLang="zh-TW" sz="4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11295EEB-285C-D600-62F6-20BA95A8742E}"/>
              </a:ext>
            </a:extLst>
          </p:cNvPr>
          <p:cNvSpPr txBox="1"/>
          <p:nvPr/>
        </p:nvSpPr>
        <p:spPr>
          <a:xfrm>
            <a:off x="1" y="11912357"/>
            <a:ext cx="2339975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TW" altLang="en-US" sz="8000" b="1" dirty="0">
                <a:latin typeface="微軟正黑體" panose="020B0604030504040204" pitchFamily="34" charset="-120"/>
                <a:ea typeface="微軟正黑體" panose="020B0604030504040204" pitchFamily="34" charset="-120"/>
              </a:rPr>
              <a:t>   研究目的</a:t>
            </a:r>
          </a:p>
        </p:txBody>
      </p:sp>
      <p:pic>
        <p:nvPicPr>
          <p:cNvPr id="11" name="圖片 10">
            <a:extLst>
              <a:ext uri="{FF2B5EF4-FFF2-40B4-BE49-F238E27FC236}">
                <a16:creationId xmlns:a16="http://schemas.microsoft.com/office/drawing/2014/main" id="{3D2F02CD-BC6D-4C55-66BF-E30316437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35" y="13378943"/>
            <a:ext cx="21818600" cy="7030994"/>
          </a:xfrm>
          <a:prstGeom prst="rect">
            <a:avLst/>
          </a:prstGeom>
        </p:spPr>
      </p:pic>
      <p:sp>
        <p:nvSpPr>
          <p:cNvPr id="12" name="文字方塊 11">
            <a:extLst>
              <a:ext uri="{FF2B5EF4-FFF2-40B4-BE49-F238E27FC236}">
                <a16:creationId xmlns:a16="http://schemas.microsoft.com/office/drawing/2014/main" id="{A9307FDA-A243-5C26-2F25-46B1BB789A50}"/>
              </a:ext>
            </a:extLst>
          </p:cNvPr>
          <p:cNvSpPr txBox="1"/>
          <p:nvPr/>
        </p:nvSpPr>
        <p:spPr>
          <a:xfrm>
            <a:off x="0" y="20409937"/>
            <a:ext cx="23399750"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TW" altLang="en-US" sz="8000" b="1" dirty="0">
                <a:latin typeface="微軟正黑體" panose="020B0604030504040204" pitchFamily="34" charset="-120"/>
                <a:ea typeface="微軟正黑體" panose="020B0604030504040204" pitchFamily="34" charset="-120"/>
              </a:rPr>
              <a:t>   研究過程及方法</a:t>
            </a:r>
          </a:p>
        </p:txBody>
      </p:sp>
      <p:sp>
        <p:nvSpPr>
          <p:cNvPr id="13" name="文字方塊 12">
            <a:extLst>
              <a:ext uri="{FF2B5EF4-FFF2-40B4-BE49-F238E27FC236}">
                <a16:creationId xmlns:a16="http://schemas.microsoft.com/office/drawing/2014/main" id="{5A8D2213-1D66-F585-505F-773C0BE41346}"/>
              </a:ext>
            </a:extLst>
          </p:cNvPr>
          <p:cNvSpPr txBox="1"/>
          <p:nvPr/>
        </p:nvSpPr>
        <p:spPr>
          <a:xfrm>
            <a:off x="597835" y="21815387"/>
            <a:ext cx="22204077" cy="21082695"/>
          </a:xfrm>
          <a:prstGeom prst="rect">
            <a:avLst/>
          </a:prstGeom>
          <a:noFill/>
        </p:spPr>
        <p:txBody>
          <a:bodyPr wrap="square" rtlCol="0">
            <a:spAutoFit/>
          </a:bodyPr>
          <a:lstStyle/>
          <a:p>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一、前置處理</a:t>
            </a:r>
            <a:endPar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indent="1168400"/>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透過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QGIS</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擷取中研院提供的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WMTS</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資料，並用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Python</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的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Pillow</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4400" kern="100" dirty="0" err="1">
                <a:latin typeface="微軟正黑體" panose="020B0604030504040204" pitchFamily="34" charset="-120"/>
                <a:ea typeface="微軟正黑體" panose="020B0604030504040204" pitchFamily="34" charset="-120"/>
                <a:cs typeface="Times New Roman" panose="02020603050405020304" pitchFamily="18" charset="0"/>
              </a:rPr>
              <a:t>Shutil</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等套件建立現代航照與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1970~1980</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年台北</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台南民初歷史航照的資料集。</a:t>
            </a: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4400" b="1" kern="100" dirty="0">
                <a:effectLst/>
                <a:latin typeface="微軟正黑體" panose="020B0604030504040204" pitchFamily="34" charset="-120"/>
                <a:ea typeface="微軟正黑體" panose="020B0604030504040204" pitchFamily="34" charset="-120"/>
                <a:cs typeface="Times New Roman" panose="02020603050405020304" pitchFamily="18" charset="0"/>
              </a:rPr>
              <a:t>二、模型的訓練與瑕疵統整</a:t>
            </a: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gn="ct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a:t>
            </a: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上三圖分別展示了</a:t>
            </a:r>
            <a:r>
              <a:rPr lang="en-US" altLang="zh-TW" sz="4400" kern="100" dirty="0" err="1">
                <a:latin typeface="微軟正黑體" panose="020B0604030504040204" pitchFamily="34" charset="-120"/>
                <a:ea typeface="微軟正黑體" panose="020B0604030504040204" pitchFamily="34" charset="-120"/>
                <a:cs typeface="Times New Roman" panose="02020603050405020304" pitchFamily="18" charset="0"/>
              </a:rPr>
              <a:t>CycleGAN</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左上</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pix2pix(</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左下</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及</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CUT(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右</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的模型架構，而針對</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pix2pix</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輸入成對的灰階處理航照與彩色現代航照進行訓練，而</a:t>
            </a:r>
            <a:r>
              <a:rPr lang="en-US" altLang="zh-TW" sz="4400" kern="100" dirty="0" err="1">
                <a:latin typeface="微軟正黑體" panose="020B0604030504040204" pitchFamily="34" charset="-120"/>
                <a:ea typeface="微軟正黑體" panose="020B0604030504040204" pitchFamily="34" charset="-120"/>
                <a:cs typeface="Times New Roman" panose="02020603050405020304" pitchFamily="18" charset="0"/>
              </a:rPr>
              <a:t>CycleGAN</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則利用非成對的</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datasets</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進行訓練。</a:t>
            </a: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三、探討模型細節調整對上色成效的作用</a:t>
            </a:r>
            <a:endPar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一</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調整生成器與判別器之權重</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調整生成器末端與判別器首端的</a:t>
            </a:r>
            <a:r>
              <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rPr>
              <a:t>Filter</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數量。</a:t>
            </a:r>
            <a:endPar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二</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改變</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pix2pix</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生成器架構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(U-Net/</a:t>
            </a:r>
            <a:r>
              <a:rPr lang="en-US" altLang="zh-TW" sz="4400" kern="100" dirty="0" err="1">
                <a:latin typeface="微軟正黑體" panose="020B0604030504040204" pitchFamily="34" charset="-120"/>
                <a:ea typeface="微軟正黑體" panose="020B0604030504040204" pitchFamily="34" charset="-120"/>
                <a:cs typeface="Times New Roman" panose="02020603050405020304" pitchFamily="18" charset="0"/>
              </a:rPr>
              <a:t>ResNet</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探討</a:t>
            </a:r>
            <a:r>
              <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rPr>
              <a:t>U-Net</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為模型成效帶來的影響。</a:t>
            </a:r>
            <a:endPar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三</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調整</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pix2pix</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訓練方式</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調整</a:t>
            </a:r>
            <a:r>
              <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rPr>
              <a:t>pix2pix</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模型的映射目標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下圖為灰階→</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L*a*b</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的訓練流程</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四</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)GAN</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損失模式於對比式學習所帶來的影響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(LSGAN/Vanilla/WGAN-GP):</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不同損失模式下對</a:t>
            </a:r>
            <a:r>
              <a:rPr lang="en-US" altLang="zh-TW" sz="4400" b="1" kern="100" dirty="0">
                <a:latin typeface="微軟正黑體" panose="020B0604030504040204" pitchFamily="34" charset="-120"/>
                <a:ea typeface="微軟正黑體" panose="020B0604030504040204" pitchFamily="34" charset="-120"/>
                <a:cs typeface="Times New Roman" panose="02020603050405020304" pitchFamily="18" charset="0"/>
              </a:rPr>
              <a:t>CUT</a:t>
            </a:r>
            <a:r>
              <a:rPr lang="zh-TW" altLang="en-US" sz="4400" b="1" kern="100" dirty="0">
                <a:latin typeface="微軟正黑體" panose="020B0604030504040204" pitchFamily="34" charset="-120"/>
                <a:ea typeface="微軟正黑體" panose="020B0604030504040204" pitchFamily="34" charset="-120"/>
                <a:cs typeface="Times New Roman" panose="02020603050405020304" pitchFamily="18" charset="0"/>
              </a:rPr>
              <a:t>模型帶來的作用</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五</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有無採用</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Identity Loss</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帶來的影響</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比較 </a:t>
            </a:r>
            <a:r>
              <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rPr>
              <a:t>CUT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與 </a:t>
            </a:r>
            <a:r>
              <a:rPr lang="en-US" altLang="zh-TW" sz="4400" kern="100" dirty="0" err="1">
                <a:latin typeface="微軟正黑體" panose="020B0604030504040204" pitchFamily="34" charset="-120"/>
                <a:ea typeface="微軟正黑體" panose="020B0604030504040204" pitchFamily="34" charset="-120"/>
                <a:cs typeface="Times New Roman" panose="02020603050405020304" pitchFamily="18" charset="0"/>
              </a:rPr>
              <a:t>FastCUT</a:t>
            </a:r>
            <a:r>
              <a:rPr lang="zh-TW" altLang="en-US" sz="4400" kern="100" dirty="0">
                <a:latin typeface="微軟正黑體" panose="020B0604030504040204" pitchFamily="34" charset="-120"/>
                <a:ea typeface="微軟正黑體" panose="020B0604030504040204" pitchFamily="34" charset="-120"/>
                <a:cs typeface="Times New Roman" panose="02020603050405020304" pitchFamily="18" charset="0"/>
              </a:rPr>
              <a:t> 生成影像的質量與穩定度。</a:t>
            </a:r>
            <a:endParaRPr lang="en-US" altLang="zh-TW" sz="4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6" name="圖片 15">
            <a:extLst>
              <a:ext uri="{FF2B5EF4-FFF2-40B4-BE49-F238E27FC236}">
                <a16:creationId xmlns:a16="http://schemas.microsoft.com/office/drawing/2014/main" id="{4AF451F2-9147-B885-4528-49C534F0D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225" y="24772999"/>
            <a:ext cx="12530483" cy="3723529"/>
          </a:xfrm>
          <a:prstGeom prst="rect">
            <a:avLst/>
          </a:prstGeom>
          <a:ln w="28575">
            <a:solidFill>
              <a:schemeClr val="tx1"/>
            </a:solidFill>
          </a:ln>
        </p:spPr>
      </p:pic>
      <p:pic>
        <p:nvPicPr>
          <p:cNvPr id="9" name="圖片 8" descr="在这里插入图片描述">
            <a:extLst>
              <a:ext uri="{FF2B5EF4-FFF2-40B4-BE49-F238E27FC236}">
                <a16:creationId xmlns:a16="http://schemas.microsoft.com/office/drawing/2014/main" id="{A46A30A7-A282-E3FB-FD2B-2077C4511D20}"/>
              </a:ext>
            </a:extLst>
          </p:cNvPr>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13457098" y="24772999"/>
            <a:ext cx="9509204" cy="5211839"/>
          </a:xfrm>
          <a:prstGeom prst="rect">
            <a:avLst/>
          </a:prstGeom>
          <a:noFill/>
          <a:ln w="28575">
            <a:solidFill>
              <a:schemeClr val="tx1"/>
            </a:solidFill>
          </a:ln>
        </p:spPr>
      </p:pic>
      <p:pic>
        <p:nvPicPr>
          <p:cNvPr id="14" name="圖片 13">
            <a:extLst>
              <a:ext uri="{FF2B5EF4-FFF2-40B4-BE49-F238E27FC236}">
                <a16:creationId xmlns:a16="http://schemas.microsoft.com/office/drawing/2014/main" id="{03DCE9B0-9F51-8D5C-061E-24CE7E349EF8}"/>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6925864" y="37463835"/>
            <a:ext cx="9279336" cy="3114297"/>
          </a:xfrm>
          <a:prstGeom prst="rect">
            <a:avLst/>
          </a:prstGeom>
          <a:noFill/>
          <a:ln>
            <a:noFill/>
          </a:ln>
        </p:spPr>
      </p:pic>
      <p:pic>
        <p:nvPicPr>
          <p:cNvPr id="10" name="圖片 9">
            <a:extLst>
              <a:ext uri="{FF2B5EF4-FFF2-40B4-BE49-F238E27FC236}">
                <a16:creationId xmlns:a16="http://schemas.microsoft.com/office/drawing/2014/main" id="{D9A96E19-2FE2-4BF9-D074-3FFC0834FA50}"/>
              </a:ext>
            </a:extLst>
          </p:cNvPr>
          <p:cNvPicPr>
            <a:picLocks noChangeAspect="1"/>
          </p:cNvPicPr>
          <p:nvPr/>
        </p:nvPicPr>
        <p:blipFill rotWithShape="1">
          <a:blip r:embed="rId6">
            <a:extLst>
              <a:ext uri="{28A0092B-C50C-407E-A947-70E740481C1C}">
                <a14:useLocalDpi xmlns:a14="http://schemas.microsoft.com/office/drawing/2010/main" val="0"/>
              </a:ext>
            </a:extLst>
          </a:blip>
          <a:srcRect t="20724" b="12682"/>
          <a:stretch/>
        </p:blipFill>
        <p:spPr>
          <a:xfrm>
            <a:off x="1870042" y="28675814"/>
            <a:ext cx="10677558" cy="3767004"/>
          </a:xfrm>
          <a:prstGeom prst="rect">
            <a:avLst/>
          </a:prstGeom>
          <a:ln w="28575">
            <a:solidFill>
              <a:schemeClr val="tx1"/>
            </a:solidFill>
          </a:ln>
        </p:spPr>
      </p:pic>
    </p:spTree>
    <p:extLst>
      <p:ext uri="{BB962C8B-B14F-4D97-AF65-F5344CB8AC3E}">
        <p14:creationId xmlns:p14="http://schemas.microsoft.com/office/powerpoint/2010/main" val="288588025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260</TotalTime>
  <Words>548</Words>
  <Application>Microsoft Office PowerPoint</Application>
  <PresentationFormat>自訂</PresentationFormat>
  <Paragraphs>34</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微軟正黑體</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昱錡 賴</dc:creator>
  <cp:lastModifiedBy>昱錡 賴</cp:lastModifiedBy>
  <cp:revision>60</cp:revision>
  <dcterms:created xsi:type="dcterms:W3CDTF">2023-02-01T17:43:18Z</dcterms:created>
  <dcterms:modified xsi:type="dcterms:W3CDTF">2023-05-18T04:37:31Z</dcterms:modified>
</cp:coreProperties>
</file>