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70002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4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245" y="719931"/>
            <a:ext cx="17718881" cy="3119703"/>
          </a:xfrm>
        </p:spPr>
        <p:txBody>
          <a:bodyPr anchor="b">
            <a:normAutofit/>
          </a:bodyPr>
          <a:lstStyle>
            <a:lvl1pPr algn="l">
              <a:defRPr sz="5039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244" y="4035171"/>
            <a:ext cx="14175105" cy="2044249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221618" y="8889"/>
            <a:ext cx="8437563" cy="3999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3527053" y="96101"/>
            <a:ext cx="13466117" cy="6383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6024338" y="239977"/>
            <a:ext cx="10968831" cy="5199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6245823" y="33885"/>
            <a:ext cx="10747349" cy="509451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7374351" y="639940"/>
            <a:ext cx="9618819" cy="4559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2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518761" y="559947"/>
            <a:ext cx="23959161" cy="327968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79969" indent="0">
              <a:buNone/>
              <a:defRPr sz="1680"/>
            </a:lvl2pPr>
            <a:lvl3pPr marL="959937" indent="0">
              <a:buNone/>
              <a:defRPr sz="1680"/>
            </a:lvl3pPr>
            <a:lvl4pPr marL="1439906" indent="0">
              <a:buNone/>
              <a:defRPr sz="1680"/>
            </a:lvl4pPr>
            <a:lvl5pPr marL="1919874" indent="0">
              <a:buNone/>
              <a:defRPr sz="1680"/>
            </a:lvl5pPr>
            <a:lvl6pPr marL="2399843" indent="0">
              <a:buNone/>
              <a:defRPr sz="1680"/>
            </a:lvl6pPr>
            <a:lvl7pPr marL="2879811" indent="0">
              <a:buNone/>
              <a:defRPr sz="1680"/>
            </a:lvl7pPr>
            <a:lvl8pPr marL="3359780" indent="0">
              <a:buNone/>
              <a:defRPr sz="1680"/>
            </a:lvl8pPr>
            <a:lvl9pPr marL="3839748" indent="0">
              <a:buNone/>
              <a:defRPr sz="168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025019" y="4035171"/>
            <a:ext cx="18390365" cy="47995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/>
            </a:lvl1pPr>
            <a:lvl2pPr marL="479969" indent="0">
              <a:buFontTx/>
              <a:buNone/>
              <a:defRPr/>
            </a:lvl2pPr>
            <a:lvl3pPr marL="959937" indent="0">
              <a:buFontTx/>
              <a:buNone/>
              <a:defRPr/>
            </a:lvl3pPr>
            <a:lvl4pPr marL="1439906" indent="0">
              <a:buFontTx/>
              <a:buNone/>
              <a:defRPr/>
            </a:lvl4pPr>
            <a:lvl5pPr marL="1919874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7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47" y="719931"/>
            <a:ext cx="22275165" cy="2879725"/>
          </a:xfrm>
        </p:spPr>
        <p:txBody>
          <a:bodyPr anchor="ctr">
            <a:normAutofit/>
          </a:bodyPr>
          <a:lstStyle>
            <a:lvl1pPr algn="l">
              <a:defRPr sz="3359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4" y="4319588"/>
            <a:ext cx="18903657" cy="1973145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751" y="719931"/>
            <a:ext cx="20250152" cy="2879725"/>
          </a:xfrm>
        </p:spPr>
        <p:txBody>
          <a:bodyPr anchor="ctr">
            <a:normAutofit/>
          </a:bodyPr>
          <a:lstStyle>
            <a:lvl1pPr algn="l">
              <a:defRPr sz="3359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02757" y="3599656"/>
            <a:ext cx="18900140" cy="399962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79969" indent="0">
              <a:buFontTx/>
              <a:buNone/>
              <a:defRPr/>
            </a:lvl2pPr>
            <a:lvl3pPr marL="959937" indent="0">
              <a:buFontTx/>
              <a:buNone/>
              <a:defRPr/>
            </a:lvl3pPr>
            <a:lvl4pPr marL="1439906" indent="0">
              <a:buFontTx/>
              <a:buNone/>
              <a:defRPr/>
            </a:lvl4pPr>
            <a:lvl5pPr marL="1919874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7" y="4515126"/>
            <a:ext cx="18900140" cy="1768718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7742" y="852645"/>
            <a:ext cx="135001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/>
            <a:r>
              <a:rPr lang="en-US" sz="83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77902" y="2906391"/>
            <a:ext cx="135001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 algn="r"/>
            <a:r>
              <a:rPr lang="en-US" sz="83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00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44" y="3599657"/>
            <a:ext cx="18900140" cy="1781877"/>
          </a:xfrm>
        </p:spPr>
        <p:txBody>
          <a:bodyPr anchor="b">
            <a:normAutofit/>
          </a:bodyPr>
          <a:lstStyle>
            <a:lvl1pPr algn="l">
              <a:defRPr sz="3359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2" y="5388442"/>
            <a:ext cx="18903661" cy="903221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56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754" y="719931"/>
            <a:ext cx="20250150" cy="2879725"/>
          </a:xfrm>
        </p:spPr>
        <p:txBody>
          <a:bodyPr anchor="ctr">
            <a:normAutofit/>
          </a:bodyPr>
          <a:lstStyle>
            <a:lvl1pPr algn="l">
              <a:defRPr sz="3359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5246" y="4124052"/>
            <a:ext cx="18900142" cy="110211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3" y="5226168"/>
            <a:ext cx="18900142" cy="1066565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7742" y="852645"/>
            <a:ext cx="135001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/>
            <a:r>
              <a:rPr lang="en-US" sz="83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77902" y="2906391"/>
            <a:ext cx="1350010" cy="613879"/>
          </a:xfrm>
          <a:prstGeom prst="rect">
            <a:avLst/>
          </a:prstGeom>
        </p:spPr>
        <p:txBody>
          <a:bodyPr vert="horz" lIns="95991" tIns="47995" rIns="95991" bIns="47995" rtlCol="0" anchor="ctr">
            <a:noAutofit/>
          </a:bodyPr>
          <a:lstStyle/>
          <a:p>
            <a:pPr lvl="0" algn="r"/>
            <a:r>
              <a:rPr lang="en-US" sz="83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4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47" y="719931"/>
            <a:ext cx="22275165" cy="287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15244" y="4124052"/>
            <a:ext cx="18900140" cy="87991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3" y="5003966"/>
            <a:ext cx="18900142" cy="1288766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0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234126" y="719931"/>
            <a:ext cx="4556284" cy="479954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8761" y="719931"/>
            <a:ext cx="17325128" cy="557280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4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3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243" y="2106466"/>
            <a:ext cx="18900142" cy="2395152"/>
          </a:xfrm>
        </p:spPr>
        <p:txBody>
          <a:bodyPr anchor="b">
            <a:normAutofit/>
          </a:bodyPr>
          <a:lstStyle>
            <a:lvl1pPr algn="l">
              <a:defRPr sz="3779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7" y="4719550"/>
            <a:ext cx="18900140" cy="1573183"/>
          </a:xfrm>
        </p:spPr>
        <p:txBody>
          <a:bodyPr anchor="t">
            <a:normAutofit/>
          </a:bodyPr>
          <a:lstStyle>
            <a:lvl1pPr marL="0" indent="0" algn="l">
              <a:buNone/>
              <a:defRPr sz="1890">
                <a:solidFill>
                  <a:schemeClr val="bg2">
                    <a:lumMod val="75000"/>
                  </a:schemeClr>
                </a:solidFill>
              </a:defRPr>
            </a:lvl1pPr>
            <a:lvl2pPr marL="47996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5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5244" y="719932"/>
            <a:ext cx="10934848" cy="379519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2596" y="719932"/>
            <a:ext cx="10927815" cy="379519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9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753" y="719931"/>
            <a:ext cx="10297341" cy="604942"/>
          </a:xfrm>
        </p:spPr>
        <p:txBody>
          <a:bodyPr anchor="b">
            <a:noAutofit/>
          </a:bodyPr>
          <a:lstStyle>
            <a:lvl1pPr marL="0" indent="0">
              <a:buNone/>
              <a:defRPr sz="2939" b="0">
                <a:solidFill>
                  <a:schemeClr val="tx1"/>
                </a:solidFill>
              </a:defRPr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5244" y="1333761"/>
            <a:ext cx="10934848" cy="3181364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2598" y="719931"/>
            <a:ext cx="10331328" cy="604942"/>
          </a:xfrm>
        </p:spPr>
        <p:txBody>
          <a:bodyPr anchor="b">
            <a:noAutofit/>
          </a:bodyPr>
          <a:lstStyle>
            <a:lvl1pPr marL="0" indent="0">
              <a:buNone/>
              <a:defRPr sz="2939" b="0">
                <a:solidFill>
                  <a:schemeClr val="tx1"/>
                </a:solidFill>
              </a:defRPr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59078" y="1324873"/>
            <a:ext cx="10916098" cy="3181364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4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6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0349" y="719931"/>
            <a:ext cx="8100060" cy="1439863"/>
          </a:xfrm>
        </p:spPr>
        <p:txBody>
          <a:bodyPr anchor="b">
            <a:normAutofit/>
          </a:bodyPr>
          <a:lstStyle>
            <a:lvl1pPr algn="l">
              <a:defRPr sz="252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45" y="719931"/>
            <a:ext cx="13162600" cy="557280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90349" y="2319778"/>
            <a:ext cx="8100060" cy="219534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4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9061" y="1519855"/>
            <a:ext cx="13331349" cy="1199886"/>
          </a:xfrm>
        </p:spPr>
        <p:txBody>
          <a:bodyPr anchor="b">
            <a:normAutofit/>
          </a:bodyPr>
          <a:lstStyle>
            <a:lvl1pPr algn="l">
              <a:defRPr sz="293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0250" y="959908"/>
            <a:ext cx="7265990" cy="479954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79969" indent="0">
              <a:buNone/>
              <a:defRPr sz="1680"/>
            </a:lvl2pPr>
            <a:lvl3pPr marL="959937" indent="0">
              <a:buNone/>
              <a:defRPr sz="1680"/>
            </a:lvl3pPr>
            <a:lvl4pPr marL="1439906" indent="0">
              <a:buNone/>
              <a:defRPr sz="1680"/>
            </a:lvl4pPr>
            <a:lvl5pPr marL="1919874" indent="0">
              <a:buNone/>
              <a:defRPr sz="1680"/>
            </a:lvl5pPr>
            <a:lvl6pPr marL="2399843" indent="0">
              <a:buNone/>
              <a:defRPr sz="1680"/>
            </a:lvl6pPr>
            <a:lvl7pPr marL="2879811" indent="0">
              <a:buNone/>
              <a:defRPr sz="1680"/>
            </a:lvl7pPr>
            <a:lvl8pPr marL="3359780" indent="0">
              <a:buNone/>
              <a:defRPr sz="1680"/>
            </a:lvl8pPr>
            <a:lvl9pPr marL="3839748" indent="0">
              <a:buNone/>
              <a:defRPr sz="168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9060" y="2915277"/>
            <a:ext cx="13334866" cy="2150906"/>
          </a:xfrm>
        </p:spPr>
        <p:txBody>
          <a:bodyPr anchor="t">
            <a:normAutofit/>
          </a:bodyPr>
          <a:lstStyle>
            <a:lvl1pPr marL="0" indent="0">
              <a:buNone/>
              <a:defRPr sz="1890"/>
            </a:lvl1pPr>
            <a:lvl2pPr marL="479969" indent="0">
              <a:buNone/>
              <a:defRPr sz="1260"/>
            </a:lvl2pPr>
            <a:lvl3pPr marL="959937" indent="0">
              <a:buNone/>
              <a:defRPr sz="1050"/>
            </a:lvl3pPr>
            <a:lvl4pPr marL="1439906" indent="0">
              <a:buNone/>
              <a:defRPr sz="945"/>
            </a:lvl4pPr>
            <a:lvl5pPr marL="1919874" indent="0">
              <a:buNone/>
              <a:defRPr sz="945"/>
            </a:lvl5pPr>
            <a:lvl6pPr marL="2399843" indent="0">
              <a:buNone/>
              <a:defRPr sz="945"/>
            </a:lvl6pPr>
            <a:lvl7pPr marL="2879811" indent="0">
              <a:buNone/>
              <a:defRPr sz="945"/>
            </a:lvl7pPr>
            <a:lvl8pPr marL="3359780" indent="0">
              <a:buNone/>
              <a:defRPr sz="945"/>
            </a:lvl8pPr>
            <a:lvl9pPr marL="3839748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0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389600" y="3110814"/>
            <a:ext cx="6603573" cy="3368568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5244" y="4710661"/>
            <a:ext cx="18900140" cy="15820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5244" y="719932"/>
            <a:ext cx="18900140" cy="3795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4146" y="6479382"/>
            <a:ext cx="3543776" cy="38329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FEE8C2-0638-4BAB-B066-605DF95FD756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5244" y="6479382"/>
            <a:ext cx="16706374" cy="38329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50171" y="5856108"/>
            <a:ext cx="2529597" cy="703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5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63BC0F-21D0-48D3-83A9-3E6F64A910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7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79969" rtl="0" eaLnBrk="1" latinLnBrk="0" hangingPunct="1">
        <a:spcBef>
          <a:spcPct val="0"/>
        </a:spcBef>
        <a:buNone/>
        <a:defRPr sz="377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9980" indent="-299980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79949" indent="-299980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9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59917" indent="-299980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19894" indent="-179988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99862" indent="-179988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39827" indent="-239984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19796" indent="-239984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599764" indent="-239984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079733" indent="-239984" algn="l" defTabSz="479969" rtl="0" eaLnBrk="1" latinLnBrk="0" hangingPunct="1">
        <a:spcBef>
          <a:spcPct val="20000"/>
        </a:spcBef>
        <a:spcAft>
          <a:spcPts val="63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479969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569852-CE28-2EBC-77EC-6853F5A91286}"/>
              </a:ext>
            </a:extLst>
          </p:cNvPr>
          <p:cNvSpPr txBox="1"/>
          <p:nvPr/>
        </p:nvSpPr>
        <p:spPr>
          <a:xfrm>
            <a:off x="187511" y="2491660"/>
            <a:ext cx="2662517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利用</a:t>
            </a:r>
            <a:r>
              <a:rPr lang="en-US" altLang="zh-TW" sz="13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GAN</a:t>
            </a:r>
            <a:r>
              <a:rPr lang="zh-TW" altLang="en-US" sz="135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實現歷史航空影像之上色</a:t>
            </a:r>
          </a:p>
        </p:txBody>
      </p:sp>
    </p:spTree>
    <p:extLst>
      <p:ext uri="{BB962C8B-B14F-4D97-AF65-F5344CB8AC3E}">
        <p14:creationId xmlns:p14="http://schemas.microsoft.com/office/powerpoint/2010/main" val="1472993688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TM02900771[[fn=切割線]]</Template>
  <TotalTime>14</TotalTime>
  <Words>8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Century Gothic</vt:lpstr>
      <vt:lpstr>Wingdings 3</vt:lpstr>
      <vt:lpstr>切割線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昱錡 賴</dc:creator>
  <cp:lastModifiedBy>昱錡 賴</cp:lastModifiedBy>
  <cp:revision>8</cp:revision>
  <dcterms:created xsi:type="dcterms:W3CDTF">2023-02-04T07:29:19Z</dcterms:created>
  <dcterms:modified xsi:type="dcterms:W3CDTF">2023-05-18T04:46:40Z</dcterms:modified>
</cp:coreProperties>
</file>