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2398184" y="2286000"/>
            <a:ext cx="8777816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98184" y="3886201"/>
            <a:ext cx="8777816" cy="338554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12/3/2018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677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55240" y="1762126"/>
            <a:ext cx="8470011" cy="222214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40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98467" y="609600"/>
            <a:ext cx="1169551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519013" y="609600"/>
            <a:ext cx="3176254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726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209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1016001" y="1762126"/>
            <a:ext cx="5151967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771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81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2445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57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22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73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101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2863"/>
            <a:ext cx="109728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343878"/>
            <a:ext cx="538691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343878"/>
            <a:ext cx="5389033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311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275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22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738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295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6096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016000" y="1762126"/>
            <a:ext cx="10509251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62344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jb9uy46f7eAhUDCRoKHQJ-AToQFjAAegQICBAC&amp;url=https://www.perceptualedge.com/articles/visual_business_intelligence/save_the_pies_for_dessert.pdf&amp;usg=AOvVaw028_adqzITh5jP7qRNOA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79576" y="1556793"/>
            <a:ext cx="7881938" cy="5324535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Notebook: sampling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the class data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of n=1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of n=5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random samples of n=10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list. Do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limit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theorem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superimpose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in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differing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5176802"/>
          </a:xfrm>
        </p:spPr>
        <p:txBody>
          <a:bodyPr/>
          <a:lstStyle/>
          <a:p>
            <a:r>
              <a:rPr lang="nl-NL" dirty="0" smtClean="0"/>
              <a:t>Keep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, </a:t>
            </a:r>
            <a:r>
              <a:rPr lang="nl-NL" dirty="0" err="1" smtClean="0"/>
              <a:t>stupid</a:t>
            </a:r>
            <a:r>
              <a:rPr lang="nl-NL" dirty="0" smtClean="0"/>
              <a:t> (KISS)</a:t>
            </a:r>
          </a:p>
          <a:p>
            <a:endParaRPr lang="nl-NL" dirty="0" smtClean="0"/>
          </a:p>
          <a:p>
            <a:r>
              <a:rPr lang="nl-NL" dirty="0"/>
              <a:t>Don’t </a:t>
            </a:r>
            <a:r>
              <a:rPr lang="nl-NL" dirty="0" err="1"/>
              <a:t>use</a:t>
            </a:r>
            <a:r>
              <a:rPr lang="nl-NL" dirty="0"/>
              <a:t> 3D</a:t>
            </a:r>
          </a:p>
          <a:p>
            <a:endParaRPr lang="nl-NL" dirty="0" smtClean="0"/>
          </a:p>
          <a:p>
            <a:r>
              <a:rPr lang="nl-NL" dirty="0" smtClean="0">
                <a:hlinkClick r:id="rId2"/>
              </a:rPr>
              <a:t>Don’t </a:t>
            </a:r>
            <a:r>
              <a:rPr lang="nl-NL" dirty="0" err="1" smtClean="0">
                <a:hlinkClick r:id="rId2"/>
              </a:rPr>
              <a:t>use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pie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charts</a:t>
            </a:r>
            <a:r>
              <a:rPr lang="nl-NL" dirty="0" smtClean="0"/>
              <a:t> (</a:t>
            </a:r>
            <a:r>
              <a:rPr lang="nl-NL" dirty="0" err="1" smtClean="0"/>
              <a:t>too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Give</a:t>
            </a:r>
            <a:r>
              <a:rPr lang="nl-NL" dirty="0" smtClean="0"/>
              <a:t> a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label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axes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604264"/>
            <a:ext cx="6172200" cy="584775"/>
          </a:xfrm>
        </p:spPr>
        <p:txBody>
          <a:bodyPr/>
          <a:lstStyle/>
          <a:p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2" y="1168752"/>
            <a:ext cx="7164288" cy="5373216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5" y="1145949"/>
            <a:ext cx="3927939" cy="1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Why</a:t>
            </a:r>
            <a:r>
              <a:rPr lang="nl-NL" sz="2800" dirty="0"/>
              <a:t> is the </a:t>
            </a:r>
            <a:r>
              <a:rPr lang="nl-NL" sz="2800" dirty="0" err="1"/>
              <a:t>normal</a:t>
            </a:r>
            <a:r>
              <a:rPr lang="nl-NL" sz="2800" dirty="0"/>
              <a:t> </a:t>
            </a:r>
            <a:r>
              <a:rPr lang="nl-NL" sz="2800" dirty="0" err="1"/>
              <a:t>distribution</a:t>
            </a:r>
            <a:r>
              <a:rPr lang="nl-NL" sz="2800" dirty="0"/>
              <a:t> </a:t>
            </a:r>
            <a:r>
              <a:rPr lang="nl-NL" sz="2800" dirty="0" err="1"/>
              <a:t>so</a:t>
            </a:r>
            <a:r>
              <a:rPr lang="nl-NL" sz="2800"/>
              <a:t> important</a:t>
            </a:r>
            <a:r>
              <a:rPr lang="nl-NL" sz="2800" dirty="0"/>
              <a:t>?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3539430"/>
          </a:xfrm>
        </p:spPr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distributions</a:t>
            </a:r>
            <a:r>
              <a:rPr lang="nl-NL" dirty="0" smtClean="0"/>
              <a:t> in real life approach the ND</a:t>
            </a:r>
          </a:p>
          <a:p>
            <a:endParaRPr lang="nl-NL" dirty="0"/>
          </a:p>
          <a:p>
            <a:r>
              <a:rPr lang="nl-NL" dirty="0" smtClean="0"/>
              <a:t>The ND is </a:t>
            </a:r>
            <a:r>
              <a:rPr lang="nl-NL" dirty="0" err="1" smtClean="0"/>
              <a:t>assumed</a:t>
            </a:r>
            <a:r>
              <a:rPr lang="nl-NL" dirty="0" smtClean="0"/>
              <a:t> in a lot of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40768"/>
            <a:ext cx="1656184" cy="524360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286000" y="1762125"/>
            <a:ext cx="5106144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kern="0" dirty="0" err="1"/>
              <a:t>Sum</a:t>
            </a:r>
            <a:r>
              <a:rPr lang="nl-NL" kern="0" dirty="0"/>
              <a:t> of independent, </a:t>
            </a:r>
            <a:r>
              <a:rPr lang="nl-NL" kern="0" dirty="0" err="1"/>
              <a:t>identical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r>
              <a:rPr lang="nl-NL" kern="0" dirty="0"/>
              <a:t> approaches </a:t>
            </a:r>
            <a:r>
              <a:rPr lang="nl-NL" kern="0" dirty="0" err="1"/>
              <a:t>normal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See right: </a:t>
            </a:r>
            <a:r>
              <a:rPr lang="nl-NL" kern="0" dirty="0" err="1"/>
              <a:t>sum</a:t>
            </a:r>
            <a:r>
              <a:rPr lang="nl-NL" kern="0" dirty="0"/>
              <a:t> of 1…5 </a:t>
            </a:r>
            <a:r>
              <a:rPr lang="nl-NL" kern="0" dirty="0" err="1"/>
              <a:t>dice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Same </a:t>
            </a:r>
            <a:r>
              <a:rPr lang="nl-NL" kern="0" dirty="0" err="1"/>
              <a:t>goes</a:t>
            </a:r>
            <a:r>
              <a:rPr lang="nl-NL" kern="0" dirty="0"/>
              <a:t> </a:t>
            </a:r>
            <a:r>
              <a:rPr lang="nl-NL" kern="0" dirty="0" err="1"/>
              <a:t>for</a:t>
            </a:r>
            <a:r>
              <a:rPr lang="nl-NL" kern="0" dirty="0"/>
              <a:t> sampling </a:t>
            </a:r>
            <a:r>
              <a:rPr lang="nl-NL" kern="0" dirty="0" err="1"/>
              <a:t>distribution</a:t>
            </a:r>
            <a:r>
              <a:rPr lang="nl-NL" kern="0" dirty="0"/>
              <a:t> of the mean -&gt; </a:t>
            </a:r>
            <a:r>
              <a:rPr lang="nl-NL" kern="0" dirty="0" err="1"/>
              <a:t>larger</a:t>
            </a:r>
            <a:r>
              <a:rPr lang="nl-NL" kern="0" dirty="0"/>
              <a:t> n, closer </a:t>
            </a:r>
            <a:r>
              <a:rPr lang="nl-NL" kern="0" dirty="0" err="1"/>
              <a:t>to</a:t>
            </a:r>
            <a:r>
              <a:rPr lang="nl-NL" kern="0" dirty="0"/>
              <a:t> </a:t>
            </a:r>
            <a:r>
              <a:rPr lang="nl-NL" kern="0" dirty="0" err="1"/>
              <a:t>normal</a:t>
            </a:r>
            <a:endParaRPr lang="nl-NL" kern="0" dirty="0"/>
          </a:p>
          <a:p>
            <a:endParaRPr lang="nl-NL" kern="0" dirty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360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179</Words>
  <Application>Microsoft Office PowerPoint</Application>
  <PresentationFormat>Breedbeeld</PresentationFormat>
  <Paragraphs>34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Zapf Dingbats</vt:lpstr>
      <vt:lpstr>HUoverhead[1]</vt:lpstr>
      <vt:lpstr>Exercise 3: sampling</vt:lpstr>
      <vt:lpstr>Tips for graphs</vt:lpstr>
      <vt:lpstr>Normal distribution</vt:lpstr>
      <vt:lpstr>Why is the normal distribution so important?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3: sampling</dc:title>
  <dc:creator>Jonas Moons</dc:creator>
  <cp:lastModifiedBy>Jonas Moons</cp:lastModifiedBy>
  <cp:revision>2</cp:revision>
  <dcterms:created xsi:type="dcterms:W3CDTF">2018-12-03T15:13:41Z</dcterms:created>
  <dcterms:modified xsi:type="dcterms:W3CDTF">2018-12-03T15:32:29Z</dcterms:modified>
</cp:coreProperties>
</file>