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80" r:id="rId3"/>
    <p:sldId id="298" r:id="rId4"/>
    <p:sldId id="297" r:id="rId5"/>
    <p:sldId id="305" r:id="rId6"/>
    <p:sldId id="306" r:id="rId7"/>
    <p:sldId id="317" r:id="rId8"/>
    <p:sldId id="307" r:id="rId9"/>
    <p:sldId id="310" r:id="rId10"/>
    <p:sldId id="308" r:id="rId11"/>
    <p:sldId id="300" r:id="rId12"/>
    <p:sldId id="318" r:id="rId13"/>
    <p:sldId id="292" r:id="rId14"/>
    <p:sldId id="294" r:id="rId15"/>
    <p:sldId id="290" r:id="rId16"/>
    <p:sldId id="312" r:id="rId17"/>
    <p:sldId id="311" r:id="rId18"/>
    <p:sldId id="319" r:id="rId19"/>
    <p:sldId id="313" r:id="rId20"/>
    <p:sldId id="314" r:id="rId21"/>
    <p:sldId id="315" r:id="rId22"/>
    <p:sldId id="3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62" d="100"/>
          <a:sy n="62" d="100"/>
        </p:scale>
        <p:origin x="826" y="3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12/5/2019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12/5/2019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12/5/2019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12/5/2019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12/5/2019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4195" y="1484784"/>
            <a:ext cx="7881938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spent_bol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 the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no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longer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this at the end!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902</Words>
  <Application>Microsoft Office PowerPoint</Application>
  <PresentationFormat>Diavoorstelling (4:3)</PresentationFormat>
  <Paragraphs>210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89</cp:revision>
  <cp:lastPrinted>2005-06-13T08:01:16Z</cp:lastPrinted>
  <dcterms:created xsi:type="dcterms:W3CDTF">2007-11-06T09:59:11Z</dcterms:created>
  <dcterms:modified xsi:type="dcterms:W3CDTF">2019-12-05T09:12:09Z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