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1"/>
            <a:ext cx="8777816" cy="338554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12/14/2018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677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55240" y="1762126"/>
            <a:ext cx="8470011" cy="222214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40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519013" y="609600"/>
            <a:ext cx="3176254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6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09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1016001" y="1762126"/>
            <a:ext cx="5151967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771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445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57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22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73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01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343878"/>
            <a:ext cx="538691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343878"/>
            <a:ext cx="5389033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31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275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2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738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12/14/2018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295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12/14/2018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6234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b9uy46f7eAhUDCRoKHQJ-AToQFjAAegQICBAC&amp;url=https://www.perceptualedge.com/articles/visual_business_intelligence/save_the_pies_for_dessert.pdf&amp;usg=AOvVaw028_adqzITh5jP7qRNOA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79576" y="1556793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Notebook: sampling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5176802"/>
          </a:xfrm>
        </p:spPr>
        <p:txBody>
          <a:bodyPr/>
          <a:lstStyle/>
          <a:p>
            <a:r>
              <a:rPr lang="nl-NL" dirty="0" smtClean="0"/>
              <a:t>Keep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, </a:t>
            </a:r>
            <a:r>
              <a:rPr lang="nl-NL" dirty="0" err="1" smtClean="0"/>
              <a:t>stupid</a:t>
            </a:r>
            <a:r>
              <a:rPr lang="nl-NL" dirty="0" smtClean="0"/>
              <a:t> (KISS)</a:t>
            </a:r>
          </a:p>
          <a:p>
            <a:endParaRPr lang="nl-NL" dirty="0" smtClean="0"/>
          </a:p>
          <a:p>
            <a:r>
              <a:rPr lang="nl-NL" dirty="0"/>
              <a:t>Don’t </a:t>
            </a:r>
            <a:r>
              <a:rPr lang="nl-NL" dirty="0" err="1"/>
              <a:t>use</a:t>
            </a:r>
            <a:r>
              <a:rPr lang="nl-NL" dirty="0"/>
              <a:t> 3D</a:t>
            </a:r>
          </a:p>
          <a:p>
            <a:endParaRPr lang="nl-NL" dirty="0" smtClean="0"/>
          </a:p>
          <a:p>
            <a:r>
              <a:rPr lang="nl-NL" dirty="0" smtClean="0">
                <a:hlinkClick r:id="rId2"/>
              </a:rPr>
              <a:t>Don’t </a:t>
            </a:r>
            <a:r>
              <a:rPr lang="nl-NL" dirty="0" err="1" smtClean="0">
                <a:hlinkClick r:id="rId2"/>
              </a:rPr>
              <a:t>use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pie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charts</a:t>
            </a:r>
            <a:r>
              <a:rPr lang="nl-NL" dirty="0" smtClean="0"/>
              <a:t> (</a:t>
            </a:r>
            <a:r>
              <a:rPr lang="nl-NL" dirty="0" err="1" smtClean="0"/>
              <a:t>too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Give</a:t>
            </a:r>
            <a:r>
              <a:rPr lang="nl-NL" dirty="0" smtClean="0"/>
              <a:t> a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label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axes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5" y="1145949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Why</a:t>
            </a:r>
            <a:r>
              <a:rPr lang="nl-NL" sz="2800" dirty="0"/>
              <a:t> is the </a:t>
            </a:r>
            <a:r>
              <a:rPr lang="nl-NL" sz="2800" dirty="0" err="1"/>
              <a:t>normal</a:t>
            </a:r>
            <a:r>
              <a:rPr lang="nl-NL" sz="2800" dirty="0"/>
              <a:t> </a:t>
            </a:r>
            <a:r>
              <a:rPr lang="nl-NL" sz="2800" dirty="0" err="1"/>
              <a:t>distribution</a:t>
            </a:r>
            <a:r>
              <a:rPr lang="nl-NL" sz="2800" dirty="0"/>
              <a:t> </a:t>
            </a:r>
            <a:r>
              <a:rPr lang="nl-NL" sz="2800" dirty="0" err="1"/>
              <a:t>so</a:t>
            </a:r>
            <a:r>
              <a:rPr lang="nl-NL" sz="2800"/>
              <a:t> important</a:t>
            </a:r>
            <a:r>
              <a:rPr lang="nl-NL" sz="2800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286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/>
              <a:t>Sum</a:t>
            </a:r>
            <a:r>
              <a:rPr lang="nl-NL" kern="0" dirty="0"/>
              <a:t> of independent, </a:t>
            </a:r>
            <a:r>
              <a:rPr lang="nl-NL" kern="0" dirty="0" err="1"/>
              <a:t>identical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r>
              <a:rPr lang="nl-NL" kern="0" dirty="0"/>
              <a:t> approaches </a:t>
            </a:r>
            <a:r>
              <a:rPr lang="nl-NL" kern="0" dirty="0" err="1"/>
              <a:t>normal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See right: </a:t>
            </a:r>
            <a:r>
              <a:rPr lang="nl-NL" kern="0" dirty="0" err="1"/>
              <a:t>sum</a:t>
            </a:r>
            <a:r>
              <a:rPr lang="nl-NL" kern="0" dirty="0"/>
              <a:t> of 1…5 </a:t>
            </a:r>
            <a:r>
              <a:rPr lang="nl-NL" kern="0" dirty="0" err="1"/>
              <a:t>dice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Same </a:t>
            </a:r>
            <a:r>
              <a:rPr lang="nl-NL" kern="0" dirty="0" err="1"/>
              <a:t>goes</a:t>
            </a:r>
            <a:r>
              <a:rPr lang="nl-NL" kern="0" dirty="0"/>
              <a:t> </a:t>
            </a:r>
            <a:r>
              <a:rPr lang="nl-NL" kern="0" dirty="0" err="1"/>
              <a:t>for</a:t>
            </a:r>
            <a:r>
              <a:rPr lang="nl-NL" kern="0" dirty="0"/>
              <a:t> sampling </a:t>
            </a:r>
            <a:r>
              <a:rPr lang="nl-NL" kern="0" dirty="0" err="1"/>
              <a:t>distribution</a:t>
            </a:r>
            <a:r>
              <a:rPr lang="nl-NL" kern="0" dirty="0"/>
              <a:t> of the mean -&gt; </a:t>
            </a:r>
            <a:r>
              <a:rPr lang="nl-NL" kern="0" dirty="0" err="1"/>
              <a:t>larger</a:t>
            </a:r>
            <a:r>
              <a:rPr lang="nl-NL" kern="0" dirty="0"/>
              <a:t> n, closer </a:t>
            </a:r>
            <a:r>
              <a:rPr lang="nl-NL" kern="0" dirty="0" err="1"/>
              <a:t>to</a:t>
            </a:r>
            <a:r>
              <a:rPr lang="nl-NL" kern="0" dirty="0"/>
              <a:t> </a:t>
            </a:r>
            <a:r>
              <a:rPr lang="nl-NL" kern="0" dirty="0" err="1"/>
              <a:t>normal</a:t>
            </a:r>
            <a:endParaRPr lang="nl-NL" kern="0" dirty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60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Example</a:t>
            </a:r>
            <a:r>
              <a:rPr lang="nl-NL" sz="2800" dirty="0"/>
              <a:t> </a:t>
            </a:r>
            <a:r>
              <a:rPr lang="nl-NL" sz="2800" dirty="0" err="1"/>
              <a:t>algorithms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applications</a:t>
            </a:r>
            <a:endParaRPr lang="nl-NL" sz="2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33" y="1757074"/>
            <a:ext cx="1612979" cy="1440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7" y="1951613"/>
            <a:ext cx="2182592" cy="13264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9" y="5182201"/>
            <a:ext cx="1578373" cy="142771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56" y="3448367"/>
            <a:ext cx="1976937" cy="148270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7680176" y="3599487"/>
            <a:ext cx="2828886" cy="115212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81285" y="2215545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5164661"/>
            <a:ext cx="1619250" cy="107442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3284497" y="135205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943342" y="130443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981286" y="389748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981286" y="570187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84009992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196</Words>
  <Application>Microsoft Office PowerPoint</Application>
  <PresentationFormat>Breedbeeld</PresentationFormat>
  <Paragraphs>41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Zapf Dingbats</vt:lpstr>
      <vt:lpstr>HUoverhead[1]</vt:lpstr>
      <vt:lpstr>Exercise 3: sampling</vt:lpstr>
      <vt:lpstr>Tips for graphs</vt:lpstr>
      <vt:lpstr>Normal distribution</vt:lpstr>
      <vt:lpstr>Why is the normal distribution so important?</vt:lpstr>
      <vt:lpstr>Central limit theorem</vt:lpstr>
      <vt:lpstr>Example algorithms and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3: sampling</dc:title>
  <dc:creator>Jonas Moons</dc:creator>
  <cp:lastModifiedBy>Jonas Moons</cp:lastModifiedBy>
  <cp:revision>3</cp:revision>
  <dcterms:created xsi:type="dcterms:W3CDTF">2018-12-03T15:13:41Z</dcterms:created>
  <dcterms:modified xsi:type="dcterms:W3CDTF">2018-12-14T18:36:17Z</dcterms:modified>
</cp:coreProperties>
</file>