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94" r:id="rId17"/>
    <p:sldId id="264" r:id="rId18"/>
    <p:sldId id="288" r:id="rId19"/>
    <p:sldId id="273" r:id="rId20"/>
    <p:sldId id="274" r:id="rId21"/>
    <p:sldId id="275" r:id="rId22"/>
    <p:sldId id="279" r:id="rId23"/>
    <p:sldId id="285" r:id="rId24"/>
    <p:sldId id="284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687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32633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1772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5925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Ex. 2)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1121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61</cp:revision>
  <cp:lastPrinted>2005-06-13T08:01:16Z</cp:lastPrinted>
  <dcterms:created xsi:type="dcterms:W3CDTF">2007-11-06T09:59:11Z</dcterms:created>
  <dcterms:modified xsi:type="dcterms:W3CDTF">2018-12-12T06:06:50Z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