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0" r:id="rId4"/>
    <p:sldId id="279" r:id="rId5"/>
    <p:sldId id="277" r:id="rId6"/>
    <p:sldId id="292" r:id="rId7"/>
    <p:sldId id="293" r:id="rId8"/>
    <p:sldId id="294" r:id="rId9"/>
    <p:sldId id="290" r:id="rId10"/>
    <p:sldId id="289" r:id="rId11"/>
    <p:sldId id="281" r:id="rId12"/>
    <p:sldId id="286" r:id="rId13"/>
    <p:sldId id="282" r:id="rId14"/>
    <p:sldId id="287" r:id="rId15"/>
    <p:sldId id="283" r:id="rId16"/>
    <p:sldId id="284" r:id="rId17"/>
    <p:sldId id="28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12/12/2018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12/12/2018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12/12/2018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18521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L1: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Machine learning: supervised learning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br>
              <a:rPr lang="en-US" sz="2000" dirty="0" smtClean="0"/>
            </a:br>
            <a:r>
              <a:rPr lang="en-US" sz="2000" smtClean="0"/>
              <a:t>Feature engineering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Algorithms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557349"/>
          </a:xfrm>
        </p:spPr>
        <p:txBody>
          <a:bodyPr/>
          <a:lstStyle/>
          <a:p>
            <a:r>
              <a:rPr lang="nl-NL" dirty="0" err="1" smtClean="0"/>
              <a:t>Neural</a:t>
            </a:r>
            <a:r>
              <a:rPr lang="nl-NL" dirty="0" smtClean="0"/>
              <a:t> </a:t>
            </a:r>
            <a:r>
              <a:rPr lang="nl-NL" dirty="0" err="1" smtClean="0"/>
              <a:t>networks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615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Assignment</a:t>
            </a:r>
            <a:r>
              <a:rPr lang="nl-NL" sz="2400" dirty="0" smtClean="0"/>
              <a:t> 3: Kaggle</a:t>
            </a:r>
          </a:p>
          <a:p>
            <a:endParaRPr lang="nl-NL" sz="2400" dirty="0"/>
          </a:p>
          <a:p>
            <a:r>
              <a:rPr lang="nl-NL" sz="2400" dirty="0" smtClean="0"/>
              <a:t>Feature engineering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3581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-means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13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Assignment</a:t>
            </a:r>
            <a:r>
              <a:rPr lang="nl-NL" sz="2400" dirty="0" smtClean="0"/>
              <a:t> 3: Kaggle</a:t>
            </a:r>
          </a:p>
          <a:p>
            <a:endParaRPr lang="nl-NL" sz="2400" dirty="0"/>
          </a:p>
          <a:p>
            <a:r>
              <a:rPr lang="nl-NL" sz="2400" dirty="0" smtClean="0"/>
              <a:t>Feature engineering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59092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7584" y="1722552"/>
            <a:ext cx="7881938" cy="13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few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on Kaggle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Assignment</a:t>
            </a:r>
            <a:r>
              <a:rPr lang="nl-NL" sz="2400" dirty="0" smtClean="0"/>
              <a:t> 3: Kaggle</a:t>
            </a:r>
          </a:p>
          <a:p>
            <a:endParaRPr lang="nl-NL" sz="2400" dirty="0"/>
          </a:p>
          <a:p>
            <a:r>
              <a:rPr lang="nl-NL" sz="2400" dirty="0" smtClean="0"/>
              <a:t>Feature engineering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3618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20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11820"/>
            <a:ext cx="6542112" cy="1077218"/>
          </a:xfrm>
        </p:spPr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3: feature engineering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700808"/>
            <a:ext cx="7881938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 engineering (more open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Notebook?)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8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12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120854"/>
          </a:xfrm>
        </p:spPr>
        <p:txBody>
          <a:bodyPr/>
          <a:lstStyle/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-means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Assignment</a:t>
            </a:r>
            <a:r>
              <a:rPr lang="nl-NL" sz="2400" dirty="0" smtClean="0"/>
              <a:t> 3: Kaggle</a:t>
            </a:r>
          </a:p>
          <a:p>
            <a:endParaRPr lang="nl-NL" sz="2400" dirty="0"/>
          </a:p>
          <a:p>
            <a:r>
              <a:rPr lang="nl-NL" sz="2400" dirty="0" smtClean="0"/>
              <a:t>Feature engineering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23768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Definition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 </a:t>
            </a:r>
            <a:r>
              <a:rPr lang="nl-NL" sz="2800" dirty="0" err="1" smtClean="0"/>
              <a:t>algorithms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applications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51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Supervised</a:t>
            </a:r>
            <a:r>
              <a:rPr lang="nl-NL" dirty="0" smtClean="0"/>
              <a:t> vs. </a:t>
            </a:r>
            <a:r>
              <a:rPr lang="nl-NL" dirty="0" err="1" smtClean="0"/>
              <a:t>unsupervised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116</Words>
  <Application>Microsoft Office PowerPoint</Application>
  <PresentationFormat>Diavoorstelling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Zapf Dingbats</vt:lpstr>
      <vt:lpstr>HUoverhead[1]</vt:lpstr>
      <vt:lpstr>Data-driven learning W6 L1: Machine learning: supervised learning k-means Feature engineering </vt:lpstr>
      <vt:lpstr>Check-in</vt:lpstr>
      <vt:lpstr>Intro</vt:lpstr>
      <vt:lpstr>Feedback</vt:lpstr>
      <vt:lpstr>Topics</vt:lpstr>
      <vt:lpstr>Definition</vt:lpstr>
      <vt:lpstr>Example algorithms and applications</vt:lpstr>
      <vt:lpstr>Supervised vs. unsupervised</vt:lpstr>
      <vt:lpstr>Classification vs. regression</vt:lpstr>
      <vt:lpstr>Algorithms</vt:lpstr>
      <vt:lpstr>Topics</vt:lpstr>
      <vt:lpstr>Exercise 1: k-means</vt:lpstr>
      <vt:lpstr>Topics</vt:lpstr>
      <vt:lpstr>Excercise 2: Kaggle</vt:lpstr>
      <vt:lpstr>Topics</vt:lpstr>
      <vt:lpstr>Log transformation</vt:lpstr>
      <vt:lpstr>Excercise 3: feature engineering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10</cp:revision>
  <cp:lastPrinted>2005-06-13T08:01:16Z</cp:lastPrinted>
  <dcterms:created xsi:type="dcterms:W3CDTF">2007-11-06T09:59:11Z</dcterms:created>
  <dcterms:modified xsi:type="dcterms:W3CDTF">2018-12-12T06:05:52Z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