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4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492990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W6 L2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Machine learning: supervised learning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Decision trees and Random Forest</a:t>
            </a:r>
            <a:br>
              <a:rPr lang="en-US" sz="2000" dirty="0" smtClean="0"/>
            </a:br>
            <a:r>
              <a:rPr lang="en-US" sz="2000" dirty="0" smtClean="0"/>
              <a:t>Logistic regression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45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83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016255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12</Words>
  <Application>Microsoft Office PowerPoint</Application>
  <PresentationFormat>Diavoorstelling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Zapf Dingbats</vt:lpstr>
      <vt:lpstr>HUoverhead[1]</vt:lpstr>
      <vt:lpstr>Data-driven learning W6 L2: Machine learning: supervised learning Decision trees and Random Forest Logistic regression  </vt:lpstr>
      <vt:lpstr>Check-in</vt:lpstr>
      <vt:lpstr>Intro</vt:lpstr>
      <vt:lpstr>Feedback</vt:lpstr>
      <vt:lpstr>Topics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9</cp:revision>
  <cp:lastPrinted>2005-06-13T08:01:16Z</cp:lastPrinted>
  <dcterms:created xsi:type="dcterms:W3CDTF">2007-11-06T09:59:11Z</dcterms:created>
  <dcterms:modified xsi:type="dcterms:W3CDTF">2018-12-12T06:06:04Z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