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569660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W7 L1: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8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2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81814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</Words>
  <Application>Microsoft Office PowerPoint</Application>
  <PresentationFormat>Diavoorstelling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Data-driven learning W7 L1:  </vt:lpstr>
      <vt:lpstr>Check-in</vt:lpstr>
      <vt:lpstr>Intro</vt:lpstr>
      <vt:lpstr>Feedback</vt:lpstr>
      <vt:lpstr>Topics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</cp:revision>
  <cp:lastPrinted>2005-06-13T08:01:16Z</cp:lastPrinted>
  <dcterms:created xsi:type="dcterms:W3CDTF">2007-11-06T09:59:11Z</dcterms:created>
  <dcterms:modified xsi:type="dcterms:W3CDTF">2018-12-12T05:47:31Z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