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988" autoAdjust="0"/>
    <p:restoredTop sz="94660"/>
  </p:normalViewPr>
  <p:slideViewPr>
    <p:cSldViewPr>
      <p:cViewPr varScale="1">
        <p:scale>
          <a:sx n="84" d="100"/>
          <a:sy n="84" d="100"/>
        </p:scale>
        <p:origin x="869" y="77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12/12/2018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12/12/2018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12/12/2018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5511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12/12/2018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12/12/2018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1569660"/>
          </a:xfrm>
        </p:spPr>
        <p:txBody>
          <a:bodyPr/>
          <a:lstStyle/>
          <a:p>
            <a:r>
              <a:rPr lang="en-US" dirty="0" smtClean="0"/>
              <a:t>Data-driven learning</a:t>
            </a:r>
            <a:br>
              <a:rPr lang="en-US" dirty="0" smtClean="0"/>
            </a:br>
            <a:r>
              <a:rPr lang="en-US" sz="2400" dirty="0" smtClean="0"/>
              <a:t>W7 L2: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156966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Jonas Moons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33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Check-in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492896"/>
            <a:ext cx="2253070" cy="2016224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616786"/>
            <a:ext cx="2129219" cy="198808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17" y="2712543"/>
            <a:ext cx="1873659" cy="179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9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Intro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064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962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91965016"/>
      </p:ext>
    </p:extLst>
  </p:cSld>
  <p:clrMapOvr>
    <a:masterClrMapping/>
  </p:clrMapOvr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12</Words>
  <Application>Microsoft Office PowerPoint</Application>
  <PresentationFormat>Diavoorstelling (4:3)</PresentationFormat>
  <Paragraphs>14</Paragraphs>
  <Slides>5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8" baseType="lpstr">
      <vt:lpstr>Arial</vt:lpstr>
      <vt:lpstr>Zapf Dingbats</vt:lpstr>
      <vt:lpstr>HUoverhead[1]</vt:lpstr>
      <vt:lpstr>Data-driven learning W7 L2:  </vt:lpstr>
      <vt:lpstr>Check-in</vt:lpstr>
      <vt:lpstr>Intro</vt:lpstr>
      <vt:lpstr>Feedback</vt:lpstr>
      <vt:lpstr>Topics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7</cp:revision>
  <cp:lastPrinted>2005-06-13T08:01:16Z</cp:lastPrinted>
  <dcterms:created xsi:type="dcterms:W3CDTF">2007-11-06T09:59:11Z</dcterms:created>
  <dcterms:modified xsi:type="dcterms:W3CDTF">2018-12-12T05:47:54Z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