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6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L2: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5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5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8313802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</Words>
  <Application>Microsoft Office PowerPoint</Application>
  <PresentationFormat>Diavoorstelling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Data-driven learning W8 L2:  </vt:lpstr>
      <vt:lpstr>Check-in</vt:lpstr>
      <vt:lpstr>Intro</vt:lpstr>
      <vt:lpstr>Feedback</vt:lpstr>
      <vt:lpstr>Topics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2018-12-12T05:48:52Z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