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917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323439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r>
              <a:rPr lang="en-US" sz="2400" dirty="0" smtClean="0"/>
              <a:t>Hypothesis testing, simple linear regression, </a:t>
            </a:r>
            <a:r>
              <a:rPr lang="en-US" sz="2400" smtClean="0"/>
              <a:t>Excel training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</Words>
  <Application>Microsoft Office PowerPoint</Application>
  <PresentationFormat>Diavoorstelling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Zapf Dingbats</vt:lpstr>
      <vt:lpstr>HUoverhead[1]</vt:lpstr>
      <vt:lpstr>Data-driven learning W5 L1: Hypothesis testing, simple linear regression, Excel training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2018-11-17T07:23:23Z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