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917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11/17/2018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323439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 Multiple linear &amp; logistic regression, model building and evaluation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</Words>
  <Application>Microsoft Office PowerPoint</Application>
  <PresentationFormat>Diavoorstelling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Zapf Dingbats</vt:lpstr>
      <vt:lpstr>HUoverhead[1]</vt:lpstr>
      <vt:lpstr>Data-driven learning W5 L2: Multiple linear &amp; logistic regression, model building and evaluation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</cp:revision>
  <cp:lastPrinted>2005-06-13T08:01:16Z</cp:lastPrinted>
  <dcterms:created xsi:type="dcterms:W3CDTF">2007-11-06T09:59:11Z</dcterms:created>
  <dcterms:modified xsi:type="dcterms:W3CDTF">2018-11-17T07:25:49Z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