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72" d="100"/>
          <a:sy n="72" d="100"/>
        </p:scale>
        <p:origin x="-96" y="-582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2/19/2013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2/19/2013</a:t>
            </a:fld>
            <a:endParaRPr lang="en-US"/>
          </a:p>
        </p:txBody>
      </p:sp>
      <p:sp>
        <p:nvSpPr>
          <p:cNvPr id="501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2/19/2013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3734206-9E0D-45A8-9A9C-E9E820231454}" type="datetime1">
              <a:rPr lang="en-US"/>
              <a:pPr/>
              <a:t>2/19/2013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24F508-BEE9-43B6-9C9C-05A1D82BD706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01E3979-3EA1-4091-9A9F-0CDBD48FB10C}" type="datetime1">
              <a:rPr lang="en-US"/>
              <a:pPr/>
              <a:t>2/19/2013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54B76-19AB-4A8A-A997-35CF46824B95}" type="slidenum">
              <a:rPr lang="en-US"/>
              <a:pPr/>
              <a:t>11</a:t>
            </a:fld>
            <a:endParaRPr lang="en-US"/>
          </a:p>
        </p:txBody>
      </p:sp>
      <p:sp>
        <p:nvSpPr>
          <p:cNvPr id="192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75D9CB6-A154-4961-BE96-B8A670095A3E}" type="datetime1">
              <a:rPr lang="en-US"/>
              <a:pPr/>
              <a:t>2/19/2013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0D17F-B3A3-4718-8A92-DA29315C8C76}" type="slidenum">
              <a:rPr lang="en-US"/>
              <a:pPr/>
              <a:t>2</a:t>
            </a:fld>
            <a:endParaRPr lang="en-US"/>
          </a:p>
        </p:txBody>
      </p:sp>
      <p:sp>
        <p:nvSpPr>
          <p:cNvPr id="183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E64602E-BCD2-4C79-9F9B-2C05BD27637D}" type="datetime1">
              <a:rPr lang="en-US"/>
              <a:pPr/>
              <a:t>2/19/2013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309D1-08CF-441E-9DB4-960ECFE49892}" type="slidenum">
              <a:rPr lang="en-US"/>
              <a:pPr/>
              <a:t>3</a:t>
            </a:fld>
            <a:endParaRPr lang="en-US"/>
          </a:p>
        </p:txBody>
      </p:sp>
      <p:sp>
        <p:nvSpPr>
          <p:cNvPr id="184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9285C3-5D65-4A73-97EF-F314E52DFB4D}" type="datetime1">
              <a:rPr lang="en-US"/>
              <a:pPr/>
              <a:t>2/19/2013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D5BC3-B994-462F-A11D-9C2A0A52EDDD}" type="slidenum">
              <a:rPr lang="en-US"/>
              <a:pPr/>
              <a:t>4</a:t>
            </a:fld>
            <a:endParaRPr lang="en-US"/>
          </a:p>
        </p:txBody>
      </p:sp>
      <p:sp>
        <p:nvSpPr>
          <p:cNvPr id="185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4B8657F-9B7B-42B4-A71A-56C1FB299691}" type="datetime1">
              <a:rPr lang="en-US"/>
              <a:pPr/>
              <a:t>2/19/2013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3F1F1-1BE1-4826-8E66-04F9BEBFBA7E}" type="slidenum">
              <a:rPr lang="en-US"/>
              <a:pPr/>
              <a:t>5</a:t>
            </a:fld>
            <a:endParaRPr lang="en-US"/>
          </a:p>
        </p:txBody>
      </p:sp>
      <p:sp>
        <p:nvSpPr>
          <p:cNvPr id="186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A04ECD9-CD1F-48DC-A3FA-02E8247F768F}" type="datetime1">
              <a:rPr lang="en-US"/>
              <a:pPr/>
              <a:t>2/19/2013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D6D3A-60B6-4E2F-96FF-5A0A1570CE34}" type="slidenum">
              <a:rPr lang="en-US"/>
              <a:pPr/>
              <a:t>6</a:t>
            </a:fld>
            <a:endParaRPr lang="en-US"/>
          </a:p>
        </p:txBody>
      </p:sp>
      <p:sp>
        <p:nvSpPr>
          <p:cNvPr id="187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D02D24-DF92-4868-A617-AFB17E64FD83}" type="datetime1">
              <a:rPr lang="en-US"/>
              <a:pPr/>
              <a:t>2/19/2013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20ECD-122A-431E-9180-D0AF6053AA97}" type="slidenum">
              <a:rPr lang="en-US"/>
              <a:pPr/>
              <a:t>7</a:t>
            </a:fld>
            <a:endParaRPr lang="en-US"/>
          </a:p>
        </p:txBody>
      </p:sp>
      <p:sp>
        <p:nvSpPr>
          <p:cNvPr id="188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5156C2C-AC52-4106-9D3A-30D2E7496094}" type="datetime1">
              <a:rPr lang="en-US"/>
              <a:pPr/>
              <a:t>2/19/2013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15A77-993A-47B7-8DFA-A8FC7083A1A9}" type="slidenum">
              <a:rPr lang="en-US"/>
              <a:pPr/>
              <a:t>8</a:t>
            </a:fld>
            <a:endParaRPr lang="en-US"/>
          </a:p>
        </p:txBody>
      </p:sp>
      <p:sp>
        <p:nvSpPr>
          <p:cNvPr id="189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D2115F2-323E-4739-AAA5-A0527194E8D9}" type="datetime1">
              <a:rPr lang="en-US"/>
              <a:pPr/>
              <a:t>2/19/2013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2C158C-A258-478D-9F91-4BA9D35DE1F3}" type="slidenum">
              <a:rPr lang="en-US"/>
              <a:pPr/>
              <a:t>9</a:t>
            </a:fld>
            <a:endParaRPr lang="en-US"/>
          </a:p>
        </p:txBody>
      </p:sp>
      <p:sp>
        <p:nvSpPr>
          <p:cNvPr id="190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2/19/2013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2/19/2013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2/19/2013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2/19/2013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2/19/2013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2/19/2013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2/19/2013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2/19/2013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2/19/2013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2/19/2013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2/19/2013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2/19/2013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2/19/2013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2/19/2013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2/19/2013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2/19/2013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2/19/2013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%0fkop%20en%20voet.pdf%20%20%20%20%20%20%20%20%20%20%20%20%20%20%20%20%20%20%20%20%20%20%20%20%20%20%20%20%20%20%20%20%20%20%20%20%20%20%20%20%20%20%20%20%20%20%20%20000C6298%0cMacintosh%20HD%20%20%20%20%20%20%20%20%20%20%20%20%20%20%20%20%20%20%20BB707946: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%0efotografie.pdf%20%20%20%20%20%20%20%20%20%20%20%20%20%20%20%20%20%20%20%20%20%20%20%20%20%20%20%20%20%20%20%20%20%20%20%20%20%20%20%20%20%20%20%20%20%20%20%20%20000C6298%0cMacintosh%20HD%20%20%20%20%20%20%20%20%20%20%20%20%20%20%20%20%20%20%20BB707946: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%11kleurenschema.pdf%20%20%20%20%20%20%20%20%20%20%20%20%20%20%20%20%20%20%20%20%20%20%20%20%20%20%20%20%20%20%20%20%20%20%20%20%20%20%20%20%20%20%20%20%20%20000C6298%0cMacintosh%20HD%20%20%20%20%20%20%20%20%20%20%20%20%20%20%20%20%20%20%20BB707946: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%0chu-taart.pdf%20%20%20%20%20%20%20%20%20%20%20%20%20%20%20%20%20%20%20%20%20%20%20%20%20%20%20%20%20%20%20%20%20%20%20%20%20%20%20%20%20%20%20%20%20%20%20%20%20%20%20000C6298%0cMacintosh%20HD%20%20%20%20%20%20%20%20%20%20%20%20%20%20%20%20%20%20%20BB707946:" TargetMode="Externa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%09staaf.pdf%20%20%20%20%20%20%20%20%20%20%20%20%20%20%20%20%20%20%20%20%20%20%20%20%20%20%20%20%20%20%20%20%20%20%20%20%20%20%20%20%20%20%20%20%20%20%20%20%20%20%20%20%20%20000C6298%0cMacintosh%20HD%20%20%20%20%20%20%20%20%20%20%20%20%20%20%20%20%20%20%20BB707946:" TargetMode="External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%08lijn.pdf%20%20%20%20%20%20%20%20%20%20%20%20%20%20%20%20%20%20%20%20%20%20%20%20%20%20%20%20%20%20%20%20%20%20%20%20%20%20%20%20%20%20%20%20%20%20%20%20%20%20%20%20%20%20%20000C6298%0cMacintosh%20HD%20%20%20%20%20%20%20%20%20%20%20%20%20%20%20%20%20%20%20BB707946:" TargetMode="Externa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HU powerpoint-presentatie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/>
              <a:t>Voorbeelden en suggesties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 ppt [tabel]</a:t>
            </a:r>
          </a:p>
        </p:txBody>
      </p:sp>
      <p:graphicFrame>
        <p:nvGraphicFramePr>
          <p:cNvPr id="176488" name="Group 360"/>
          <p:cNvGraphicFramePr>
            <a:graphicFrameLocks noGrp="1"/>
          </p:cNvGraphicFramePr>
          <p:nvPr>
            <p:ph type="tbl" idx="1"/>
          </p:nvPr>
        </p:nvGraphicFramePr>
        <p:xfrm>
          <a:off x="762000" y="1762125"/>
          <a:ext cx="7620000" cy="2540002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  <a:gridCol w="1905000"/>
              </a:tblGrid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0010"/>
                        </a:buClr>
                        <a:buSzPct val="60000"/>
                        <a:buFont typeface="Zapf Dingbats" charset="2"/>
                        <a:buNone/>
                        <a:tabLst/>
                      </a:pPr>
                      <a:endParaRPr kumimoji="0" lang="nl-NL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0010"/>
                        </a:buClr>
                        <a:buSzPct val="60000"/>
                        <a:buFont typeface="Zapf Dingbat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Instituut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0010"/>
                        </a:buClr>
                        <a:buSzPct val="60000"/>
                        <a:buFont typeface="Zapf Dingbat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academie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0010"/>
                        </a:buClr>
                        <a:buSzPct val="60000"/>
                        <a:buFont typeface="Zapf Dingbat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centrum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0010"/>
                        </a:buClr>
                        <a:buSzPct val="60000"/>
                        <a:buFont typeface="Zapf Dingbat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2003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0010"/>
                        </a:buClr>
                        <a:buSzPct val="60000"/>
                        <a:buFont typeface="Zapf Dingba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0010"/>
                        </a:buClr>
                        <a:buSzPct val="60000"/>
                        <a:buFont typeface="Zapf Dingba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0010"/>
                        </a:buClr>
                        <a:buSzPct val="60000"/>
                        <a:buFont typeface="Zapf Dingba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0010"/>
                        </a:buClr>
                        <a:buSzPct val="60000"/>
                        <a:buFont typeface="Zapf Dingbat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2004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0010"/>
                        </a:buClr>
                        <a:buSzPct val="60000"/>
                        <a:buFont typeface="Zapf Dingba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0010"/>
                        </a:buClr>
                        <a:buSzPct val="60000"/>
                        <a:buFont typeface="Zapf Dingba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0010"/>
                        </a:buClr>
                        <a:buSzPct val="60000"/>
                        <a:buFont typeface="Zapf Dingba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0010"/>
                        </a:buClr>
                        <a:buSzPct val="60000"/>
                        <a:buFont typeface="Zapf Dingbat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2005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0010"/>
                        </a:buClr>
                        <a:buSzPct val="60000"/>
                        <a:buFont typeface="Zapf Dingba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0010"/>
                        </a:buClr>
                        <a:buSzPct val="60000"/>
                        <a:buFont typeface="Zapf Dingba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0010"/>
                        </a:buClr>
                        <a:buSzPct val="60000"/>
                        <a:buFont typeface="Zapf Dingba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AE7EA4-5A90-44E6-8B58-0534BBE8B606}" type="slidenum">
              <a:rPr lang="en-US"/>
              <a:pPr/>
              <a:t>11</a:t>
            </a:fld>
            <a:endParaRPr lang="en-US"/>
          </a:p>
        </p:txBody>
      </p:sp>
      <p:sp>
        <p:nvSpPr>
          <p:cNvPr id="6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HU powerpoint template</a:t>
            </a:r>
            <a:endParaRPr lang="en-US" sz="1400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 ppt [kop- en voetregels]</a:t>
            </a:r>
          </a:p>
        </p:txBody>
      </p:sp>
      <p:sp>
        <p:nvSpPr>
          <p:cNvPr id="179203" name="Rectangle 3"/>
          <p:cNvSpPr>
            <a:spLocks noGrp="1" noChangeAspect="1" noChangeArrowheads="1"/>
          </p:cNvSpPr>
          <p:nvPr>
            <p:ph type="body" sz="half" idx="1"/>
          </p:nvPr>
        </p:nvSpPr>
        <p:spPr>
          <a:xfrm>
            <a:off x="457200" y="1762125"/>
            <a:ext cx="4168775" cy="1552575"/>
          </a:xfrm>
        </p:spPr>
        <p:txBody>
          <a:bodyPr/>
          <a:lstStyle/>
          <a:p>
            <a:pPr>
              <a:buFont typeface="Zapf Dingbats" charset="2"/>
              <a:buNone/>
            </a:pPr>
            <a:r>
              <a:rPr lang="en-US" sz="2400"/>
              <a:t>	Door ‘Footer’ te activeren in het hiernaast getoonde venster kunt u voetregels activeren</a:t>
            </a:r>
          </a:p>
        </p:txBody>
      </p:sp>
      <p:pic>
        <p:nvPicPr>
          <p:cNvPr id="179209" name="Picture 9" descr="kop en voet.pdf                                                000C6298Macintosh HD                   BB707946:"/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4876800" y="1828800"/>
            <a:ext cx="3482975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HU-ppt [bullets 1 kolom]</a:t>
            </a:r>
          </a:p>
        </p:txBody>
      </p:sp>
      <p:sp>
        <p:nvSpPr>
          <p:cNvPr id="16486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2000" y="1762125"/>
            <a:ext cx="7881938" cy="1947863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/>
              <a:t>HU huisstijl kernbegrippen </a:t>
            </a:r>
          </a:p>
          <a:p>
            <a:pPr lvl="1"/>
            <a:r>
              <a:rPr lang="en-US"/>
              <a:t>krachtig</a:t>
            </a:r>
          </a:p>
          <a:p>
            <a:pPr lvl="1"/>
            <a:r>
              <a:rPr lang="en-US"/>
              <a:t>vriendelijk</a:t>
            </a:r>
          </a:p>
          <a:p>
            <a:pPr lvl="1"/>
            <a:r>
              <a:rPr lang="en-US"/>
              <a:t>helder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HU-ppt [bullets 2 kolommen]</a:t>
            </a:r>
          </a:p>
        </p:txBody>
      </p:sp>
      <p:sp>
        <p:nvSpPr>
          <p:cNvPr id="165891" name="Rectangle 3"/>
          <p:cNvSpPr>
            <a:spLocks noGrp="1" noChangeAspect="1" noChangeArrowheads="1"/>
          </p:cNvSpPr>
          <p:nvPr>
            <p:ph type="body" sz="half" idx="1"/>
          </p:nvPr>
        </p:nvSpPr>
        <p:spPr>
          <a:xfrm>
            <a:off x="762000" y="1762125"/>
            <a:ext cx="3863975" cy="2465388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sz="2400"/>
              <a:t>HU Blauw</a:t>
            </a:r>
          </a:p>
          <a:p>
            <a:pPr lvl="1"/>
            <a:r>
              <a:rPr lang="en-US" sz="2200"/>
              <a:t>PMS 639</a:t>
            </a:r>
          </a:p>
          <a:p>
            <a:pPr lvl="1"/>
            <a:r>
              <a:rPr lang="en-US" sz="2200"/>
              <a:t>CMYK 100/0/5/5</a:t>
            </a:r>
          </a:p>
          <a:p>
            <a:pPr lvl="1"/>
            <a:r>
              <a:rPr lang="en-US" sz="2200"/>
              <a:t>RGB 0/160/210</a:t>
            </a:r>
          </a:p>
          <a:p>
            <a:pPr lvl="1"/>
            <a:r>
              <a:rPr lang="en-US" sz="2200"/>
              <a:t>RAL Himmelblau</a:t>
            </a:r>
          </a:p>
          <a:p>
            <a:pPr lvl="1"/>
            <a:endParaRPr lang="en-US" sz="2200"/>
          </a:p>
        </p:txBody>
      </p:sp>
      <p:sp>
        <p:nvSpPr>
          <p:cNvPr id="165892" name="Rectangle 4"/>
          <p:cNvSpPr>
            <a:spLocks noGrp="1" noChangeAspect="1" noChangeArrowheads="1"/>
          </p:cNvSpPr>
          <p:nvPr>
            <p:ph type="body" sz="half" idx="2"/>
          </p:nvPr>
        </p:nvSpPr>
        <p:spPr>
          <a:xfrm>
            <a:off x="4778375" y="1762125"/>
            <a:ext cx="3865563" cy="2063750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sz="2400"/>
              <a:t>HU Rood</a:t>
            </a:r>
          </a:p>
          <a:p>
            <a:pPr lvl="1"/>
            <a:r>
              <a:rPr lang="en-US" sz="2200"/>
              <a:t>PMS 485</a:t>
            </a:r>
          </a:p>
          <a:p>
            <a:pPr lvl="1"/>
            <a:r>
              <a:rPr lang="en-US" sz="2200"/>
              <a:t>CMYK 0/85/100/0</a:t>
            </a:r>
          </a:p>
          <a:p>
            <a:pPr lvl="1"/>
            <a:r>
              <a:rPr lang="en-US" sz="2200"/>
              <a:t>RGB 237/0/16</a:t>
            </a:r>
          </a:p>
          <a:p>
            <a:pPr lvl="1"/>
            <a:r>
              <a:rPr lang="en-US" sz="2200"/>
              <a:t>RAL 2002 Blutorange</a:t>
            </a: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914400" y="4114800"/>
            <a:ext cx="21336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nl-NL">
              <a:solidFill>
                <a:schemeClr val="accent2"/>
              </a:solidFill>
            </a:endParaRP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4876800" y="4114800"/>
            <a:ext cx="2133600" cy="213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nl-NL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 ppt [fotografie]</a:t>
            </a:r>
          </a:p>
        </p:txBody>
      </p:sp>
      <p:sp>
        <p:nvSpPr>
          <p:cNvPr id="166915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962400" y="3206750"/>
            <a:ext cx="3843338" cy="946150"/>
          </a:xfrm>
          <a:noFill/>
        </p:spPr>
        <p:txBody>
          <a:bodyPr/>
          <a:lstStyle/>
          <a:p>
            <a:pPr>
              <a:buFont typeface="Zapf Dingbats" charset="2"/>
              <a:buNone/>
            </a:pPr>
            <a:r>
              <a:rPr lang="en-US"/>
              <a:t>	foto’s bij voorkeur aflopend plaatsen</a:t>
            </a:r>
          </a:p>
        </p:txBody>
      </p:sp>
      <p:pic>
        <p:nvPicPr>
          <p:cNvPr id="166923" name="Picture 11" descr="fotografie.pdf                                                 000C6298Macintosh HD                   BB707946:"/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-63500" y="1371600"/>
            <a:ext cx="39497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 ppt kleurenschema</a:t>
            </a:r>
          </a:p>
        </p:txBody>
      </p:sp>
      <p:sp>
        <p:nvSpPr>
          <p:cNvPr id="169988" name="Rectangle 4"/>
          <p:cNvSpPr>
            <a:spLocks noGrp="1" noChangeAspect="1" noChangeArrowheads="1"/>
          </p:cNvSpPr>
          <p:nvPr>
            <p:ph type="body" sz="half" idx="2"/>
          </p:nvPr>
        </p:nvSpPr>
        <p:spPr>
          <a:xfrm>
            <a:off x="4191000" y="3111500"/>
            <a:ext cx="4724400" cy="1552575"/>
          </a:xfrm>
        </p:spPr>
        <p:txBody>
          <a:bodyPr/>
          <a:lstStyle/>
          <a:p>
            <a:pPr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2400"/>
              <a:t>	Het hiernaast weergegeven kleurenschema is in de        HU-template ingesteld als voorkeursschema</a:t>
            </a:r>
          </a:p>
        </p:txBody>
      </p:sp>
      <p:pic>
        <p:nvPicPr>
          <p:cNvPr id="169993" name="Picture 9" descr="kleurenschema.pdf                                              000C6298Macintosh HD                   BB707946: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r:link="rId4" cstate="print"/>
          <a:srcRect/>
          <a:stretch>
            <a:fillRect/>
          </a:stretch>
        </p:blipFill>
        <p:spPr>
          <a:xfrm>
            <a:off x="928688" y="1752600"/>
            <a:ext cx="3262312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 ppt [taart]</a:t>
            </a: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>
            <p:ph type="chart" sz="half" idx="1"/>
          </p:nvPr>
        </p:nvGraphicFramePr>
        <p:xfrm>
          <a:off x="-1219200" y="1219200"/>
          <a:ext cx="5943600" cy="3406775"/>
        </p:xfrm>
        <a:graphic>
          <a:graphicData uri="http://schemas.openxmlformats.org/presentationml/2006/ole">
            <p:oleObj spid="_x0000_s171011" name="Chart" r:id="rId4" imgW="8991600" imgH="5152934" progId="MSGraph.Chart.8">
              <p:embed followColorScheme="full"/>
            </p:oleObj>
          </a:graphicData>
        </a:graphic>
      </p:graphicFrame>
      <p:sp>
        <p:nvSpPr>
          <p:cNvPr id="171012" name="Rectangle 4"/>
          <p:cNvSpPr>
            <a:spLocks noGrp="1" noChangeAspect="1" noChangeArrowheads="1"/>
          </p:cNvSpPr>
          <p:nvPr>
            <p:ph type="body" sz="half" idx="2"/>
          </p:nvPr>
        </p:nvSpPr>
        <p:spPr>
          <a:xfrm>
            <a:off x="381000" y="4953000"/>
            <a:ext cx="8262938" cy="822325"/>
          </a:xfrm>
        </p:spPr>
        <p:txBody>
          <a:bodyPr/>
          <a:lstStyle/>
          <a:p>
            <a:pPr>
              <a:buFont typeface="Zapf Dingbats" charset="2"/>
              <a:buNone/>
            </a:pPr>
            <a:r>
              <a:rPr lang="en-US" sz="2400"/>
              <a:t>	Door dubbel te klikken op de ‘taart’ kunt u deze toevoegen aan uw persoonlijke voorkeuren</a:t>
            </a:r>
          </a:p>
        </p:txBody>
      </p:sp>
      <p:pic>
        <p:nvPicPr>
          <p:cNvPr id="171015" name="Picture 7" descr="hu-taart.pdf                                                   000C6298Macintosh HD                   BB707946:"/>
          <p:cNvPicPr>
            <a:picLocks noChangeAspect="1" noChangeArrowheads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4953000" y="1828800"/>
            <a:ext cx="2328863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 ppt [staaf]</a:t>
            </a:r>
          </a:p>
        </p:txBody>
      </p:sp>
      <p:graphicFrame>
        <p:nvGraphicFramePr>
          <p:cNvPr id="172035" name="Object 3"/>
          <p:cNvGraphicFramePr>
            <a:graphicFrameLocks noChangeAspect="1"/>
          </p:cNvGraphicFramePr>
          <p:nvPr>
            <p:ph type="chart" sz="half" idx="1"/>
          </p:nvPr>
        </p:nvGraphicFramePr>
        <p:xfrm>
          <a:off x="-1295400" y="1681163"/>
          <a:ext cx="6096000" cy="3494087"/>
        </p:xfrm>
        <a:graphic>
          <a:graphicData uri="http://schemas.openxmlformats.org/presentationml/2006/ole">
            <p:oleObj spid="_x0000_s172035" name="Chart" r:id="rId4" imgW="8991600" imgH="5152934" progId="MSGraph.Chart.8">
              <p:embed followColorScheme="full"/>
            </p:oleObj>
          </a:graphicData>
        </a:graphic>
      </p:graphicFrame>
      <p:sp>
        <p:nvSpPr>
          <p:cNvPr id="172036" name="Rectangle 4"/>
          <p:cNvSpPr>
            <a:spLocks noGrp="1" noChangeAspect="1" noChangeArrowheads="1"/>
          </p:cNvSpPr>
          <p:nvPr>
            <p:ph type="body" sz="half" idx="2"/>
          </p:nvPr>
        </p:nvSpPr>
        <p:spPr>
          <a:xfrm>
            <a:off x="457200" y="4953000"/>
            <a:ext cx="8262938" cy="822325"/>
          </a:xfrm>
        </p:spPr>
        <p:txBody>
          <a:bodyPr/>
          <a:lstStyle/>
          <a:p>
            <a:pPr>
              <a:buFont typeface="Zapf Dingbats" charset="2"/>
              <a:buNone/>
            </a:pPr>
            <a:r>
              <a:rPr lang="en-US" sz="2400"/>
              <a:t>	Door dubbel te klikken op de ‘staafdiagram’ kunt u deze toevoegen aan uw persoonlijke voorkeuren</a:t>
            </a:r>
          </a:p>
        </p:txBody>
      </p:sp>
      <p:pic>
        <p:nvPicPr>
          <p:cNvPr id="172040" name="Picture 8" descr=" staaf.pdf                                                      000C6298Macintosh HD                   BB707946:"/>
          <p:cNvPicPr>
            <a:picLocks noChangeAspect="1" noChangeArrowheads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4953000" y="1828800"/>
            <a:ext cx="26543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 ppt [lijn]</a:t>
            </a: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>
            <p:ph type="chart" sz="half" idx="1"/>
          </p:nvPr>
        </p:nvGraphicFramePr>
        <p:xfrm>
          <a:off x="-1219200" y="1681163"/>
          <a:ext cx="6096000" cy="3494087"/>
        </p:xfrm>
        <a:graphic>
          <a:graphicData uri="http://schemas.openxmlformats.org/presentationml/2006/ole">
            <p:oleObj spid="_x0000_s173059" name="Chart" r:id="rId4" imgW="8991600" imgH="5152934" progId="MSGraph.Chart.8">
              <p:embed followColorScheme="full"/>
            </p:oleObj>
          </a:graphicData>
        </a:graphic>
      </p:graphicFrame>
      <p:sp>
        <p:nvSpPr>
          <p:cNvPr id="173060" name="Rectangle 4"/>
          <p:cNvSpPr>
            <a:spLocks noGrp="1" noChangeAspect="1" noChangeArrowheads="1"/>
          </p:cNvSpPr>
          <p:nvPr>
            <p:ph type="body" sz="half" idx="2"/>
          </p:nvPr>
        </p:nvSpPr>
        <p:spPr>
          <a:xfrm>
            <a:off x="457200" y="4953000"/>
            <a:ext cx="8262938" cy="822325"/>
          </a:xfrm>
        </p:spPr>
        <p:txBody>
          <a:bodyPr/>
          <a:lstStyle/>
          <a:p>
            <a:pPr>
              <a:buFont typeface="Zapf Dingbats" charset="2"/>
              <a:buNone/>
            </a:pPr>
            <a:r>
              <a:rPr lang="en-US" sz="2400"/>
              <a:t>	Door dubbel te klikken op de ‘lijndiagram’ kunt u deze toevoegen aan uw persoonlijke voorkeuren</a:t>
            </a:r>
          </a:p>
        </p:txBody>
      </p:sp>
      <p:pic>
        <p:nvPicPr>
          <p:cNvPr id="173063" name="Picture 7" descr="lijn.pdf                                                       000C6298Macintosh HD                   BB707946:"/>
          <p:cNvPicPr>
            <a:picLocks noChangeAspect="1" noChangeArrowheads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4875213" y="1828800"/>
            <a:ext cx="2617787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 ppt [organisatieschema]</a:t>
            </a:r>
          </a:p>
        </p:txBody>
      </p:sp>
      <p:graphicFrame>
        <p:nvGraphicFramePr>
          <p:cNvPr id="175107" name="Object 3"/>
          <p:cNvGraphicFramePr>
            <a:graphicFrameLocks noChangeAspect="1"/>
          </p:cNvGraphicFramePr>
          <p:nvPr>
            <p:ph type="dgm" idx="1"/>
          </p:nvPr>
        </p:nvGraphicFramePr>
        <p:xfrm>
          <a:off x="1187450" y="2060575"/>
          <a:ext cx="6769100" cy="1368425"/>
        </p:xfrm>
        <a:graphic>
          <a:graphicData uri="http://schemas.openxmlformats.org/presentationml/2006/ole">
            <p:oleObj spid="_x0000_s175107" name="Microsoft Organization Chart" r:id="rId4" imgW="9550400" imgH="2667000" progId="MSOrgChart.2">
              <p:embed followColorScheme="full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156</Words>
  <Application>Microsoft Office PowerPoint</Application>
  <PresentationFormat>Diavoorstelling (4:3)</PresentationFormat>
  <Paragraphs>93</Paragraphs>
  <Slides>11</Slides>
  <Notes>11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11</vt:i4>
      </vt:variant>
    </vt:vector>
  </HeadingPairs>
  <TitlesOfParts>
    <vt:vector size="17" baseType="lpstr">
      <vt:lpstr>Arial</vt:lpstr>
      <vt:lpstr>Zapf Dingbats</vt:lpstr>
      <vt:lpstr>Wingdings</vt:lpstr>
      <vt:lpstr>HUoverhead[1]</vt:lpstr>
      <vt:lpstr>Microsoft Graph Chart</vt:lpstr>
      <vt:lpstr>Microsoft Organization Chart</vt:lpstr>
      <vt:lpstr>HU powerpoint-presentatie</vt:lpstr>
      <vt:lpstr>HU-ppt [bullets 1 kolom]</vt:lpstr>
      <vt:lpstr>HU-ppt [bullets 2 kolommen]</vt:lpstr>
      <vt:lpstr>Hu ppt [fotografie]</vt:lpstr>
      <vt:lpstr>HU ppt kleurenschema</vt:lpstr>
      <vt:lpstr>HU ppt [taart]</vt:lpstr>
      <vt:lpstr>HU ppt [staaf]</vt:lpstr>
      <vt:lpstr>HU ppt [lijn]</vt:lpstr>
      <vt:lpstr>HU ppt [organisatieschema]</vt:lpstr>
      <vt:lpstr>HU ppt [tabel]</vt:lpstr>
      <vt:lpstr>HU ppt [kop- en voetregels]</vt:lpstr>
    </vt:vector>
  </TitlesOfParts>
  <Company>Hogeschool van Utrecht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jonas.moons</cp:lastModifiedBy>
  <cp:revision>6</cp:revision>
  <cp:lastPrinted>2005-06-13T08:01:16Z</cp:lastPrinted>
  <dcterms:created xsi:type="dcterms:W3CDTF">2007-11-06T09:59:11Z</dcterms:created>
  <dcterms:modified xsi:type="dcterms:W3CDTF">2013-02-19T10:38:13Z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