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86" r:id="rId9"/>
    <p:sldId id="285" r:id="rId10"/>
    <p:sldId id="287" r:id="rId11"/>
    <p:sldId id="275" r:id="rId12"/>
    <p:sldId id="274" r:id="rId13"/>
    <p:sldId id="276" r:id="rId14"/>
    <p:sldId id="267" r:id="rId15"/>
    <p:sldId id="273" r:id="rId16"/>
    <p:sldId id="289" r:id="rId17"/>
    <p:sldId id="288" r:id="rId18"/>
    <p:sldId id="278" r:id="rId19"/>
    <p:sldId id="277" r:id="rId20"/>
    <p:sldId id="291" r:id="rId21"/>
    <p:sldId id="280" r:id="rId22"/>
    <p:sldId id="279" r:id="rId23"/>
    <p:sldId id="266" r:id="rId24"/>
    <p:sldId id="270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2857" autoAdjust="0"/>
  </p:normalViewPr>
  <p:slideViewPr>
    <p:cSldViewPr>
      <p:cViewPr varScale="1">
        <p:scale>
          <a:sx n="83" d="100"/>
          <a:sy n="83" d="100"/>
        </p:scale>
        <p:origin x="893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See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link on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57192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Example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927777"/>
          </a:xfrm>
        </p:spPr>
        <p:txBody>
          <a:bodyPr/>
          <a:lstStyle/>
          <a:p>
            <a:r>
              <a:rPr lang="nl-NL" sz="2400" dirty="0" err="1" smtClean="0"/>
              <a:t>Similar</a:t>
            </a:r>
            <a:r>
              <a:rPr lang="nl-NL" sz="2400" dirty="0"/>
              <a:t> </a:t>
            </a:r>
            <a:r>
              <a:rPr lang="nl-NL" sz="2400" dirty="0" smtClean="0"/>
              <a:t>set-up </a:t>
            </a:r>
            <a:r>
              <a:rPr lang="nl-NL" sz="2400" dirty="0" err="1" smtClean="0"/>
              <a:t>to</a:t>
            </a:r>
            <a:r>
              <a:rPr lang="nl-NL" sz="2400" dirty="0" smtClean="0"/>
              <a:t> Data Science Fundamentals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Exercises</a:t>
            </a:r>
            <a:r>
              <a:rPr lang="nl-NL" sz="2400" dirty="0" smtClean="0"/>
              <a:t> </a:t>
            </a:r>
            <a:r>
              <a:rPr lang="nl-NL" sz="2400" dirty="0" err="1" smtClean="0"/>
              <a:t>during</a:t>
            </a:r>
            <a:r>
              <a:rPr lang="nl-NL" sz="2400" dirty="0" smtClean="0"/>
              <a:t> class, 5 </a:t>
            </a:r>
            <a:r>
              <a:rPr lang="nl-NL" sz="2400" dirty="0" err="1" smtClean="0"/>
              <a:t>assignments</a:t>
            </a:r>
            <a:r>
              <a:rPr lang="nl-NL" sz="2400" dirty="0" smtClean="0"/>
              <a:t> (1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week)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post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in the Slack (link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solution on GitHub)</a:t>
            </a:r>
          </a:p>
          <a:p>
            <a:endParaRPr lang="nl-NL" sz="2400" dirty="0" smtClean="0"/>
          </a:p>
          <a:p>
            <a:r>
              <a:rPr lang="nl-NL" sz="2400" dirty="0" smtClean="0"/>
              <a:t>Tip: </a:t>
            </a:r>
            <a:r>
              <a:rPr lang="nl-NL" sz="2400" dirty="0" err="1" smtClean="0"/>
              <a:t>work</a:t>
            </a:r>
            <a:r>
              <a:rPr lang="nl-NL" sz="2400" dirty="0" smtClean="0"/>
              <a:t> (more) in </a:t>
            </a:r>
            <a:r>
              <a:rPr lang="nl-NL" sz="2400" dirty="0" err="1" smtClean="0"/>
              <a:t>Spyder</a:t>
            </a:r>
            <a:r>
              <a:rPr lang="nl-NL" sz="2400" dirty="0" smtClean="0"/>
              <a:t>, copy </a:t>
            </a:r>
            <a:r>
              <a:rPr lang="nl-NL" sz="2400" dirty="0" err="1" smtClean="0"/>
              <a:t>to</a:t>
            </a:r>
            <a:r>
              <a:rPr lang="nl-NL" sz="2400" dirty="0" smtClean="0"/>
              <a:t> Jupyter Notebook 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57468"/>
              </p:ext>
            </p:extLst>
          </p:nvPr>
        </p:nvGraphicFramePr>
        <p:xfrm>
          <a:off x="762000" y="1762125"/>
          <a:ext cx="78819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64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5296074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Understanding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exploring</a:t>
                      </a:r>
                      <a:r>
                        <a:rPr lang="nl-NL" dirty="0" smtClean="0"/>
                        <a:t> data</a:t>
                      </a:r>
                    </a:p>
                    <a:p>
                      <a:r>
                        <a:rPr lang="nl-NL" dirty="0" smtClean="0"/>
                        <a:t>(</a:t>
                      </a:r>
                      <a:r>
                        <a:rPr lang="nl-NL" dirty="0" err="1" smtClean="0"/>
                        <a:t>distributions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associations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visualization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Modeling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logistic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regression</a:t>
                      </a:r>
                      <a:endParaRPr lang="nl-NL" baseline="0" dirty="0" smtClean="0"/>
                    </a:p>
                    <a:p>
                      <a:r>
                        <a:rPr lang="nl-NL" baseline="0" dirty="0" smtClean="0"/>
                        <a:t>Workshop Excel?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unsupervised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</a:t>
                      </a:r>
                      <a:r>
                        <a:rPr lang="nl-NL" baseline="0" dirty="0" err="1" smtClean="0"/>
                        <a:t>assignments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879</Words>
  <Application>Microsoft Office PowerPoint</Application>
  <PresentationFormat>Diavoorstelling (4:3)</PresentationFormat>
  <Paragraphs>237</Paragraphs>
  <Slides>25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Zapf Dingbats</vt:lpstr>
      <vt:lpstr>HUoverhead[1]</vt:lpstr>
      <vt:lpstr>Vergelijking</vt:lpstr>
      <vt:lpstr>Data-driven learning W4 L1: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74</cp:revision>
  <cp:lastPrinted>2005-06-13T08:01:16Z</cp:lastPrinted>
  <dcterms:created xsi:type="dcterms:W3CDTF">2007-11-06T09:59:11Z</dcterms:created>
  <dcterms:modified xsi:type="dcterms:W3CDTF">2018-12-09T14:24:19Z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