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64" r:id="rId17"/>
    <p:sldId id="288" r:id="rId18"/>
    <p:sldId id="273" r:id="rId19"/>
    <p:sldId id="274" r:id="rId20"/>
    <p:sldId id="275" r:id="rId21"/>
    <p:sldId id="279" r:id="rId22"/>
    <p:sldId id="285" r:id="rId23"/>
    <p:sldId id="284" r:id="rId24"/>
    <p:sldId id="282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6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do?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check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week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8069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18583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40001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086725"/>
          </a:xfrm>
        </p:spPr>
        <p:txBody>
          <a:bodyPr/>
          <a:lstStyle/>
          <a:p>
            <a:r>
              <a:rPr lang="nl-NL" sz="2400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</a:t>
            </a:r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89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2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Baarsjesweg 180III,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10-12-2015?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  <a:endParaRPr lang="nl-NL" sz="2400" dirty="0" smtClean="0">
              <a:latin typeface="+mj-lt"/>
              <a:cs typeface="Courier New" panose="02070309020205020404" pitchFamily="49" charset="0"/>
            </a:endParaRP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1079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Introducing the library and data set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50</cp:revision>
  <cp:lastPrinted>2005-06-13T08:01:16Z</cp:lastPrinted>
  <dcterms:created xsi:type="dcterms:W3CDTF">2007-11-06T09:59:11Z</dcterms:created>
  <dcterms:modified xsi:type="dcterms:W3CDTF">2018-12-09T16:00:29Z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