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76" r:id="rId2"/>
    <p:sldId id="278" r:id="rId3"/>
    <p:sldId id="280" r:id="rId4"/>
    <p:sldId id="279" r:id="rId5"/>
    <p:sldId id="298" r:id="rId6"/>
    <p:sldId id="297" r:id="rId7"/>
    <p:sldId id="305" r:id="rId8"/>
    <p:sldId id="306" r:id="rId9"/>
    <p:sldId id="317" r:id="rId10"/>
    <p:sldId id="307" r:id="rId11"/>
    <p:sldId id="310" r:id="rId12"/>
    <p:sldId id="308" r:id="rId13"/>
    <p:sldId id="300" r:id="rId14"/>
    <p:sldId id="318" r:id="rId15"/>
    <p:sldId id="292" r:id="rId16"/>
    <p:sldId id="294" r:id="rId17"/>
    <p:sldId id="290" r:id="rId18"/>
    <p:sldId id="312" r:id="rId19"/>
    <p:sldId id="311" r:id="rId20"/>
    <p:sldId id="319" r:id="rId21"/>
    <p:sldId id="313" r:id="rId22"/>
    <p:sldId id="314" r:id="rId23"/>
    <p:sldId id="315" r:id="rId24"/>
    <p:sldId id="30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12/31/2018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12/31/2018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12/31/2018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12/31/2018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12/31/2018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12/31/2018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12/31/2018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862322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L1:</a:t>
            </a:r>
            <a:br>
              <a:rPr lang="en-US" sz="2400" dirty="0" smtClean="0"/>
            </a:br>
            <a:r>
              <a:rPr lang="en-US" sz="2000" dirty="0" smtClean="0"/>
              <a:t>Variable transformations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/>
              <a:t>Recap traditional statistical analysis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smtClean="0"/>
              <a:t>Machine learning: supervised learning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005064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new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on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end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3342453"/>
          </a:xfrm>
        </p:spPr>
        <p:txBody>
          <a:bodyPr/>
          <a:lstStyle/>
          <a:p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</a:t>
            </a:r>
            <a:r>
              <a:rPr lang="nl-NL" sz="2400" dirty="0" err="1" smtClean="0"/>
              <a:t>there</a:t>
            </a:r>
            <a:r>
              <a:rPr lang="nl-NL" sz="2400" dirty="0" smtClean="0"/>
              <a:t> are </a:t>
            </a:r>
            <a:r>
              <a:rPr lang="nl-NL" sz="2400" dirty="0" err="1" smtClean="0"/>
              <a:t>two</a:t>
            </a:r>
            <a:r>
              <a:rPr lang="nl-NL" sz="2400" dirty="0" smtClean="0"/>
              <a:t> types: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93096"/>
            <a:ext cx="2124470" cy="20882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149178" cy="14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</a:t>
            </a:r>
            <a:r>
              <a:rPr lang="nl-NL" dirty="0" smtClean="0"/>
              <a:t> 3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1120" y="1628800"/>
            <a:ext cx="3377952" cy="3908762"/>
          </a:xfrm>
        </p:spPr>
        <p:txBody>
          <a:bodyPr/>
          <a:lstStyle/>
          <a:p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reference</a:t>
            </a:r>
            <a:r>
              <a:rPr lang="nl-NL" sz="2000" dirty="0" smtClean="0"/>
              <a:t> line!</a:t>
            </a:r>
          </a:p>
          <a:p>
            <a:endParaRPr lang="nl-NL" sz="2000" dirty="0"/>
          </a:p>
          <a:p>
            <a:r>
              <a:rPr lang="nl-NL" sz="2000" dirty="0" err="1" smtClean="0"/>
              <a:t>What</a:t>
            </a:r>
            <a:r>
              <a:rPr lang="nl-NL" sz="2000" dirty="0" smtClean="0"/>
              <a:t> is the </a:t>
            </a:r>
            <a:r>
              <a:rPr lang="nl-NL" sz="2000" dirty="0" err="1" smtClean="0"/>
              <a:t>use</a:t>
            </a:r>
            <a:r>
              <a:rPr lang="nl-NL" sz="2000" dirty="0" smtClean="0"/>
              <a:t> of the </a:t>
            </a:r>
            <a:r>
              <a:rPr lang="nl-NL" sz="2000" dirty="0" err="1" smtClean="0"/>
              <a:t>reference</a:t>
            </a:r>
            <a:r>
              <a:rPr lang="nl-NL" sz="2000" dirty="0" smtClean="0"/>
              <a:t> line?</a:t>
            </a:r>
          </a:p>
          <a:p>
            <a:endParaRPr lang="nl-NL" sz="2000" dirty="0"/>
          </a:p>
          <a:p>
            <a:r>
              <a:rPr lang="nl-NL" sz="2000" dirty="0" err="1" smtClean="0"/>
              <a:t>Axis</a:t>
            </a:r>
            <a:r>
              <a:rPr lang="nl-NL" sz="2000" dirty="0" smtClean="0"/>
              <a:t> </a:t>
            </a:r>
            <a:r>
              <a:rPr lang="nl-NL" sz="2000" dirty="0" err="1" smtClean="0"/>
              <a:t>better</a:t>
            </a:r>
            <a:r>
              <a:rPr lang="nl-NL" sz="2000" dirty="0" smtClean="0"/>
              <a:t> made </a:t>
            </a:r>
            <a:r>
              <a:rPr lang="nl-NL" sz="2000" dirty="0" err="1" smtClean="0"/>
              <a:t>equal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Remember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write</a:t>
            </a:r>
            <a:r>
              <a:rPr lang="nl-NL" sz="2000" dirty="0" smtClean="0"/>
              <a:t> down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conclusions</a:t>
            </a:r>
            <a:r>
              <a:rPr lang="nl-NL" sz="2000" dirty="0" smtClean="0"/>
              <a:t>, </a:t>
            </a:r>
            <a:r>
              <a:rPr lang="nl-NL" sz="2000" dirty="0" err="1" smtClean="0"/>
              <a:t>I’m</a:t>
            </a:r>
            <a:r>
              <a:rPr lang="nl-NL" sz="2000" dirty="0" smtClean="0"/>
              <a:t> </a:t>
            </a:r>
            <a:r>
              <a:rPr lang="nl-NL" sz="2000" dirty="0" err="1" smtClean="0"/>
              <a:t>very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interested</a:t>
            </a:r>
            <a:r>
              <a:rPr lang="nl-NL" sz="2000" dirty="0" smtClean="0"/>
              <a:t> in </a:t>
            </a:r>
            <a:r>
              <a:rPr lang="nl-NL" sz="2000" dirty="0" err="1" smtClean="0"/>
              <a:t>that</a:t>
            </a: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72" y="1556792"/>
            <a:ext cx="4556602" cy="38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903</Words>
  <Application>Microsoft Office PowerPoint</Application>
  <PresentationFormat>Diavoorstelling (4:3)</PresentationFormat>
  <Paragraphs>216</Paragraphs>
  <Slides>24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Courier New</vt:lpstr>
      <vt:lpstr>Zapf Dingbats</vt:lpstr>
      <vt:lpstr>HUoverhead[1]</vt:lpstr>
      <vt:lpstr>Data-driven learning W6 L1: Variable transformations Recap traditional statistical analysis Machine learning: supervised learning   </vt:lpstr>
      <vt:lpstr>Check-in</vt:lpstr>
      <vt:lpstr>Intro</vt:lpstr>
      <vt:lpstr>Feedback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Assignment 3</vt:lpstr>
      <vt:lpstr>Excercise 2: Kaggle</vt:lpstr>
      <vt:lpstr>Topics</vt:lpstr>
      <vt:lpstr>k-nearest neighbor: intuition</vt:lpstr>
      <vt:lpstr>k-nearest neighbor algorithm</vt:lpstr>
      <vt:lpstr>Distance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83</cp:revision>
  <cp:lastPrinted>2005-06-13T08:01:16Z</cp:lastPrinted>
  <dcterms:created xsi:type="dcterms:W3CDTF">2007-11-06T09:59:11Z</dcterms:created>
  <dcterms:modified xsi:type="dcterms:W3CDTF">2018-12-31T10:40:55Z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