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82" r:id="rId6"/>
    <p:sldId id="280" r:id="rId7"/>
    <p:sldId id="284" r:id="rId8"/>
    <p:sldId id="268" r:id="rId9"/>
    <p:sldId id="279" r:id="rId10"/>
    <p:sldId id="267" r:id="rId11"/>
    <p:sldId id="278" r:id="rId12"/>
    <p:sldId id="273" r:id="rId13"/>
    <p:sldId id="276" r:id="rId14"/>
    <p:sldId id="277" r:id="rId15"/>
    <p:sldId id="281" r:id="rId16"/>
    <p:sldId id="261" r:id="rId17"/>
    <p:sldId id="265" r:id="rId18"/>
    <p:sldId id="266" r:id="rId19"/>
    <p:sldId id="274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1/4/2019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6188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W8 L1: Text mining: Naïve Bayes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  <a:endParaRPr lang="nl-NL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73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Simpson’s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</a:t>
            </a:r>
          </a:p>
          <a:p>
            <a:pPr>
              <a:buFont typeface="+mj-lt"/>
              <a:buAutoNum type="arabicPeriod"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Look at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problems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tokenizing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Advanced: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does Bart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most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frequently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Are these the most important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585871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9636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19836" y="339012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P(spam) = 30%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P(mail) = 70%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984926" y="1620325"/>
            <a:ext cx="194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offer”|spam</a:t>
            </a:r>
            <a:r>
              <a:rPr lang="nl-NL" dirty="0" smtClean="0"/>
              <a:t>) = 50%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4187587" y="4693798"/>
            <a:ext cx="183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</a:t>
            </a:r>
            <a:r>
              <a:rPr lang="nl-NL" dirty="0" err="1" smtClean="0"/>
              <a:t>offer”|mail</a:t>
            </a:r>
            <a:r>
              <a:rPr lang="nl-NL" dirty="0" smtClean="0"/>
              <a:t>) = 10%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1907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mail)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4" y="1556792"/>
            <a:ext cx="2116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P(“offer” &amp; spam) = 15%</a:t>
            </a:r>
            <a:endParaRPr lang="nl-NL" dirty="0"/>
          </a:p>
        </p:txBody>
      </p:sp>
      <p:sp>
        <p:nvSpPr>
          <p:cNvPr id="28" name="Tekstvak 27"/>
          <p:cNvSpPr txBox="1"/>
          <p:nvPr/>
        </p:nvSpPr>
        <p:spPr>
          <a:xfrm>
            <a:off x="3722231" y="5750118"/>
            <a:ext cx="2503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word “offer”</a:t>
            </a:r>
          </a:p>
          <a:p>
            <a:r>
              <a:rPr lang="nl-NL" dirty="0" err="1" smtClean="0"/>
              <a:t>occurs</a:t>
            </a:r>
            <a:r>
              <a:rPr lang="nl-NL" dirty="0" smtClean="0"/>
              <a:t> in 10% of </a:t>
            </a:r>
          </a:p>
          <a:p>
            <a:r>
              <a:rPr lang="nl-NL" dirty="0" smtClean="0"/>
              <a:t>regular mail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998388" y="4488610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638652" y="2461964"/>
            <a:ext cx="1279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 spam, the word </a:t>
            </a:r>
            <a:r>
              <a:rPr lang="nl-NL" dirty="0" err="1" smtClean="0"/>
              <a:t>occurs</a:t>
            </a:r>
            <a:r>
              <a:rPr lang="nl-NL" dirty="0" smtClean="0"/>
              <a:t> in 50% of mail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74295" y="3097736"/>
            <a:ext cx="254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1541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2" grpId="0"/>
      <p:bldP spid="25" grpId="0"/>
      <p:bldP spid="26" grpId="0"/>
      <p:bldP spid="27" grpId="0"/>
      <p:bldP spid="2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</a:t>
            </a:r>
            <a:r>
              <a:rPr lang="nl-NL" sz="2400" dirty="0" smtClean="0"/>
              <a:t>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smtClean="0"/>
              <a:t>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</a:t>
            </a:r>
            <a:r>
              <a:rPr lang="nl-NL" sz="2400" dirty="0" smtClean="0"/>
              <a:t>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484784"/>
            <a:ext cx="7881938" cy="263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Blablbla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2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45915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Big </a:t>
            </a:r>
            <a:r>
              <a:rPr lang="nl-NL" sz="2400" dirty="0" err="1" smtClean="0"/>
              <a:t>differences</a:t>
            </a:r>
            <a:r>
              <a:rPr lang="nl-NL" sz="2400" dirty="0" smtClean="0"/>
              <a:t> </a:t>
            </a:r>
            <a:r>
              <a:rPr lang="nl-NL" sz="2400" dirty="0" err="1" smtClean="0"/>
              <a:t>between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: </a:t>
            </a:r>
            <a:r>
              <a:rPr lang="nl-NL" sz="2400" dirty="0" err="1" smtClean="0"/>
              <a:t>relatively</a:t>
            </a:r>
            <a:r>
              <a:rPr lang="nl-NL" sz="2400" dirty="0" smtClean="0"/>
              <a:t> </a:t>
            </a:r>
            <a:r>
              <a:rPr lang="nl-NL" sz="2400" dirty="0"/>
              <a:t>well </a:t>
            </a:r>
            <a:r>
              <a:rPr lang="nl-NL" sz="2400" dirty="0" err="1"/>
              <a:t>developed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big </a:t>
            </a:r>
            <a:r>
              <a:rPr lang="nl-NL" sz="2400" dirty="0" err="1"/>
              <a:t>and</a:t>
            </a:r>
            <a:r>
              <a:rPr lang="nl-NL" sz="2400" dirty="0"/>
              <a:t>/or (Indo-)European </a:t>
            </a:r>
            <a:r>
              <a:rPr lang="nl-NL" sz="2400" dirty="0" err="1"/>
              <a:t>languages</a:t>
            </a:r>
            <a:r>
              <a:rPr lang="nl-NL" sz="2400" dirty="0"/>
              <a:t>,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so</a:t>
            </a:r>
            <a:r>
              <a:rPr lang="nl-NL" sz="2400" dirty="0"/>
              <a:t> </a:t>
            </a:r>
            <a:r>
              <a:rPr lang="nl-NL" sz="2400" dirty="0" err="1"/>
              <a:t>much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others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41764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r>
              <a:rPr lang="nl-NL" sz="1800" dirty="0" smtClean="0"/>
              <a:t>We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(</a:t>
            </a:r>
            <a:r>
              <a:rPr lang="nl-NL" sz="1800" dirty="0" err="1" smtClean="0"/>
              <a:t>what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mean)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</a:t>
            </a:r>
            <a:r>
              <a:rPr lang="nl-NL" sz="1800" dirty="0" smtClean="0"/>
              <a:t>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  <a:r>
              <a:rPr lang="nl-NL" sz="1800" dirty="0"/>
              <a:t>→ ‘do-</a:t>
            </a:r>
            <a:r>
              <a:rPr lang="nl-NL" sz="1800" dirty="0" err="1"/>
              <a:t>ing</a:t>
            </a:r>
            <a:r>
              <a:rPr lang="nl-NL" sz="1800" dirty="0"/>
              <a:t>’, ‘are’, word 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 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</a:t>
            </a:r>
            <a:r>
              <a:rPr lang="nl-NL" sz="1800" dirty="0" smtClean="0"/>
              <a:t>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540832" cy="3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814</Words>
  <Application>Microsoft Office PowerPoint</Application>
  <PresentationFormat>Diavoorstelling (4:3)</PresentationFormat>
  <Paragraphs>202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Zapf Dingbats</vt:lpstr>
      <vt:lpstr>HUoverhead[1]</vt:lpstr>
      <vt:lpstr>Data-driven learning W8 L1: Text mining: Naïve Bayes </vt:lpstr>
      <vt:lpstr>Check-in</vt:lpstr>
      <vt:lpstr>Intro</vt:lpstr>
      <vt:lpstr>Feedback</vt:lpstr>
      <vt:lpstr>Topics</vt:lpstr>
      <vt:lpstr>Natural language processing</vt:lpstr>
      <vt:lpstr>Challenges</vt:lpstr>
      <vt:lpstr>Language is complex…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36</cp:revision>
  <cp:lastPrinted>2005-06-13T08:01:16Z</cp:lastPrinted>
  <dcterms:created xsi:type="dcterms:W3CDTF">2007-11-06T09:59:11Z</dcterms:created>
  <dcterms:modified xsi:type="dcterms:W3CDTF">2019-01-04T17:17:02Z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