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76" r:id="rId2"/>
    <p:sldId id="277" r:id="rId3"/>
    <p:sldId id="278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677656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L2: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Overview</a:t>
            </a:r>
            <a:br>
              <a:rPr lang="en-US" sz="2400" dirty="0" smtClean="0"/>
            </a:br>
            <a:r>
              <a:rPr lang="en-US" sz="2400" dirty="0" smtClean="0"/>
              <a:t>Text </a:t>
            </a:r>
            <a:r>
              <a:rPr lang="en-US" sz="2400" dirty="0" smtClean="0"/>
              <a:t>mining: </a:t>
            </a:r>
            <a:r>
              <a:rPr lang="en-US" sz="2400" dirty="0" smtClean="0"/>
              <a:t>evaluation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5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5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831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62000" y="1762125"/>
            <a:ext cx="788193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Bart Simpson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0369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22</Words>
  <Application>Microsoft Office PowerPoint</Application>
  <PresentationFormat>Diavoorstelling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Zapf Dingbats</vt:lpstr>
      <vt:lpstr>HUoverhead[1]</vt:lpstr>
      <vt:lpstr>Data-driven learning W8 L2:  Overview Text mining: evaluation   </vt:lpstr>
      <vt:lpstr>Check-in</vt:lpstr>
      <vt:lpstr>Intro</vt:lpstr>
      <vt:lpstr>Feedback</vt:lpstr>
      <vt:lpstr>Topics</vt:lpstr>
      <vt:lpstr>Exercise 1: evaluation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12</cp:revision>
  <cp:lastPrinted>2005-06-13T08:01:16Z</cp:lastPrinted>
  <dcterms:created xsi:type="dcterms:W3CDTF">2007-11-06T09:59:11Z</dcterms:created>
  <dcterms:modified xsi:type="dcterms:W3CDTF">2019-01-04T17:17:45Z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