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69" r:id="rId4"/>
    <p:sldId id="287" r:id="rId5"/>
    <p:sldId id="291" r:id="rId6"/>
    <p:sldId id="293" r:id="rId7"/>
    <p:sldId id="289" r:id="rId8"/>
    <p:sldId id="266" r:id="rId9"/>
    <p:sldId id="286" r:id="rId10"/>
    <p:sldId id="270" r:id="rId11"/>
    <p:sldId id="259" r:id="rId12"/>
    <p:sldId id="260" r:id="rId13"/>
    <p:sldId id="261" r:id="rId14"/>
    <p:sldId id="262" r:id="rId15"/>
    <p:sldId id="263" r:id="rId16"/>
    <p:sldId id="264" r:id="rId17"/>
    <p:sldId id="288" r:id="rId18"/>
    <p:sldId id="273" r:id="rId19"/>
    <p:sldId id="274" r:id="rId20"/>
    <p:sldId id="275" r:id="rId21"/>
    <p:sldId id="279" r:id="rId22"/>
    <p:sldId id="285" r:id="rId23"/>
    <p:sldId id="284" r:id="rId24"/>
    <p:sldId id="282" r:id="rId25"/>
    <p:sldId id="281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6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’]]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back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 week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smtClean="0"/>
              <a:t>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4.5M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28069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18583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40001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086725"/>
          </a:xfrm>
        </p:spPr>
        <p:txBody>
          <a:bodyPr/>
          <a:lstStyle/>
          <a:p>
            <a:r>
              <a:rPr lang="nl-NL" sz="2400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</a:t>
            </a:r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</a:t>
            </a:r>
            <a:r>
              <a:rPr lang="nl-NL" sz="2400" dirty="0" smtClean="0">
                <a:hlinkClick r:id="rId2"/>
              </a:rPr>
              <a:t>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89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2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Baarsjesweg 180III,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10-12-2015?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it</a:t>
            </a:r>
            <a:r>
              <a:rPr lang="nl-NL" sz="2400" dirty="0" smtClean="0"/>
              <a:t> a </a:t>
            </a:r>
            <a:r>
              <a:rPr lang="nl-NL" sz="2400" dirty="0" err="1" smtClean="0"/>
              <a:t>good</a:t>
            </a:r>
            <a:r>
              <a:rPr lang="nl-NL" sz="2400" dirty="0" smtClean="0"/>
              <a:t> model?</a:t>
            </a:r>
          </a:p>
          <a:p>
            <a:endParaRPr lang="nl-NL" sz="2400" dirty="0"/>
          </a:p>
          <a:p>
            <a:r>
              <a:rPr lang="nl-NL" sz="2400" dirty="0" err="1" smtClean="0"/>
              <a:t>You’ll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more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on </a:t>
            </a:r>
            <a:r>
              <a:rPr lang="nl-NL" sz="2400" dirty="0" err="1" smtClean="0"/>
              <a:t>Wednesday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6988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1186750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79712" y="5690440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don’t</a:t>
            </a:r>
            <a:r>
              <a:rPr lang="nl-NL" sz="2400" dirty="0" smtClean="0"/>
              <a:t> have the </a:t>
            </a:r>
            <a:r>
              <a:rPr lang="nl-NL" sz="2400" dirty="0" err="1" smtClean="0"/>
              <a:t>latest</a:t>
            </a:r>
            <a:r>
              <a:rPr lang="nl-NL" sz="2400" dirty="0" smtClean="0"/>
              <a:t> </a:t>
            </a:r>
            <a:r>
              <a:rPr lang="nl-NL" sz="2400" dirty="0" err="1" smtClean="0"/>
              <a:t>version</a:t>
            </a:r>
            <a:r>
              <a:rPr lang="nl-NL" sz="2400" dirty="0" smtClean="0"/>
              <a:t> of Seaborn: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–upgrade 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in Anaconda prompt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thanks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Leon)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Remember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nl-NL" sz="2400" i="1" dirty="0" smtClean="0">
                <a:latin typeface="+mj-lt"/>
                <a:cs typeface="Courier New" panose="02070309020205020404" pitchFamily="49" charset="0"/>
              </a:rPr>
              <a:t>p </a:t>
            </a:r>
            <a:r>
              <a:rPr lang="nl-NL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0.05 means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it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is a significant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difference</a:t>
            </a:r>
            <a:endParaRPr lang="nl-NL" sz="2400" dirty="0" smtClean="0">
              <a:latin typeface="+mj-lt"/>
              <a:cs typeface="Courier New" panose="02070309020205020404" pitchFamily="49" charset="0"/>
            </a:endParaRP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IF-statement: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nicely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done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! </a:t>
            </a:r>
            <a:r>
              <a:rPr lang="nl-NL" dirty="0" smtClean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👍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478563" cy="11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518" y="1373727"/>
            <a:ext cx="7881938" cy="1366528"/>
          </a:xfrm>
        </p:spPr>
        <p:txBody>
          <a:bodyPr/>
          <a:lstStyle/>
          <a:p>
            <a:r>
              <a:rPr lang="nl-NL" sz="1800" dirty="0" err="1" smtClean="0"/>
              <a:t>Don’t</a:t>
            </a:r>
            <a:r>
              <a:rPr lang="nl-NL" sz="1800" dirty="0" smtClean="0"/>
              <a:t> </a:t>
            </a:r>
            <a:r>
              <a:rPr lang="nl-NL" sz="1800" dirty="0" err="1" smtClean="0"/>
              <a:t>forget</a:t>
            </a:r>
            <a:r>
              <a:rPr lang="nl-NL" sz="1800" dirty="0" smtClean="0"/>
              <a:t> </a:t>
            </a:r>
            <a:r>
              <a:rPr lang="nl-NL" sz="1800" dirty="0" err="1" smtClean="0"/>
              <a:t>pretty</a:t>
            </a:r>
            <a:r>
              <a:rPr lang="nl-NL" sz="1800" dirty="0" smtClean="0"/>
              <a:t>, </a:t>
            </a:r>
            <a:r>
              <a:rPr lang="nl-NL" sz="1800" dirty="0" err="1" smtClean="0"/>
              <a:t>informative</a:t>
            </a:r>
            <a:r>
              <a:rPr lang="nl-NL" sz="1800" dirty="0" smtClean="0"/>
              <a:t> labels (</a:t>
            </a:r>
            <a:r>
              <a:rPr lang="nl-NL" sz="1800" dirty="0" err="1" smtClean="0"/>
              <a:t>capitalization</a:t>
            </a:r>
            <a:r>
              <a:rPr lang="nl-NL" sz="1800" dirty="0" smtClean="0"/>
              <a:t>, etc.)</a:t>
            </a:r>
          </a:p>
          <a:p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[‘rating’].name = ‘Rating (stars)’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then</a:t>
            </a:r>
            <a:r>
              <a:rPr lang="nl-NL" sz="1800" dirty="0" smtClean="0"/>
              <a:t> Seaborn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pick</a:t>
            </a:r>
            <a:r>
              <a:rPr lang="nl-NL" sz="1800" dirty="0" smtClean="0"/>
              <a:t> </a:t>
            </a:r>
            <a:r>
              <a:rPr lang="nl-NL" sz="1800" dirty="0" err="1" smtClean="0"/>
              <a:t>it</a:t>
            </a:r>
            <a:r>
              <a:rPr lang="nl-NL" sz="1800" dirty="0" smtClean="0"/>
              <a:t> up, but </a:t>
            </a:r>
            <a:r>
              <a:rPr lang="nl-NL" sz="1800" dirty="0" err="1" smtClean="0"/>
              <a:t>it</a:t>
            </a:r>
            <a:r>
              <a:rPr lang="nl-NL" sz="1800" dirty="0" smtClean="0"/>
              <a:t> </a:t>
            </a:r>
            <a:r>
              <a:rPr lang="nl-NL" sz="1800" dirty="0" err="1" smtClean="0"/>
              <a:t>doesn’t</a:t>
            </a:r>
            <a:r>
              <a:rPr lang="nl-NL" sz="1800" dirty="0" smtClean="0"/>
              <a:t>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6" y="2998272"/>
            <a:ext cx="730596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988237"/>
          </a:xfrm>
        </p:spPr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Markdown </a:t>
            </a:r>
            <a:r>
              <a:rPr lang="nl-NL" dirty="0" err="1" smtClean="0"/>
              <a:t>cells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referring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code</a:t>
            </a:r>
            <a:endParaRPr lang="nl-NL" i="1" dirty="0"/>
          </a:p>
          <a:p>
            <a:endParaRPr lang="nl-NL" i="1" dirty="0" smtClean="0"/>
          </a:p>
          <a:p>
            <a:r>
              <a:rPr lang="nl-NL" dirty="0" smtClean="0">
                <a:hlinkClick r:id="rId2"/>
              </a:rPr>
              <a:t>Markdown cheatsheet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23449"/>
            <a:ext cx="3295650" cy="1809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21088"/>
            <a:ext cx="4257675" cy="581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2" y="5681894"/>
            <a:ext cx="3028950" cy="457200"/>
          </a:xfrm>
          <a:prstGeom prst="rect">
            <a:avLst/>
          </a:prstGeom>
        </p:spPr>
      </p:pic>
      <p:sp>
        <p:nvSpPr>
          <p:cNvPr id="7" name="Pijl-omlaag 6"/>
          <p:cNvSpPr/>
          <p:nvPr/>
        </p:nvSpPr>
        <p:spPr bwMode="auto">
          <a:xfrm>
            <a:off x="6381737" y="4917943"/>
            <a:ext cx="638200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1155</Words>
  <Application>Microsoft Office PowerPoint</Application>
  <PresentationFormat>Diavoorstelling (4:3)</PresentationFormat>
  <Paragraphs>2452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PowerPoint-presentatie</vt:lpstr>
      <vt:lpstr>Feedback exercises</vt:lpstr>
      <vt:lpstr>Feedback exercises</vt:lpstr>
      <vt:lpstr>Feedback exercises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Introducing the library and data set</vt:lpstr>
      <vt:lpstr>Exercise 3: linear regression</vt:lpstr>
      <vt:lpstr>So…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44</cp:revision>
  <cp:lastPrinted>2005-06-13T08:01:16Z</cp:lastPrinted>
  <dcterms:created xsi:type="dcterms:W3CDTF">2007-11-06T09:59:11Z</dcterms:created>
  <dcterms:modified xsi:type="dcterms:W3CDTF">2018-12-09T10:50:34Z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