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7" r:id="rId4"/>
    <p:sldId id="284" r:id="rId5"/>
    <p:sldId id="291" r:id="rId6"/>
    <p:sldId id="286" r:id="rId7"/>
    <p:sldId id="267" r:id="rId8"/>
    <p:sldId id="270" r:id="rId9"/>
    <p:sldId id="288" r:id="rId10"/>
    <p:sldId id="289" r:id="rId11"/>
    <p:sldId id="259" r:id="rId12"/>
    <p:sldId id="290" r:id="rId13"/>
    <p:sldId id="278" r:id="rId14"/>
    <p:sldId id="276" r:id="rId15"/>
    <p:sldId id="279" r:id="rId16"/>
    <p:sldId id="283" r:id="rId17"/>
    <p:sldId id="285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E4E4E4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65" d="100"/>
          <a:sy n="65" d="100"/>
        </p:scale>
        <p:origin x="643" y="-379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the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from the last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2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4877978" cy="3312368"/>
          </a:xfrm>
        </p:spPr>
      </p:pic>
    </p:spTree>
    <p:extLst>
      <p:ext uri="{BB962C8B-B14F-4D97-AF65-F5344CB8AC3E}">
        <p14:creationId xmlns:p14="http://schemas.microsoft.com/office/powerpoint/2010/main" val="29515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593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43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9212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00986"/>
          </a:xfrm>
        </p:spPr>
        <p:txBody>
          <a:bodyPr/>
          <a:lstStyle/>
          <a:p>
            <a:r>
              <a:rPr lang="nl-NL" sz="2000" dirty="0" err="1" smtClean="0"/>
              <a:t>Logistic</a:t>
            </a:r>
            <a:r>
              <a:rPr lang="nl-NL" sz="2000" dirty="0" smtClean="0"/>
              <a:t> </a:t>
            </a:r>
            <a:r>
              <a:rPr lang="nl-NL" sz="2000" dirty="0" err="1" smtClean="0"/>
              <a:t>regression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cut from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 1</a:t>
            </a:r>
          </a:p>
          <a:p>
            <a:endParaRPr lang="nl-NL" sz="2000" dirty="0" smtClean="0"/>
          </a:p>
          <a:p>
            <a:r>
              <a:rPr lang="nl-NL" sz="2000" dirty="0" smtClean="0"/>
              <a:t>On </a:t>
            </a:r>
            <a:r>
              <a:rPr lang="nl-NL" sz="2000" dirty="0" err="1" smtClean="0"/>
              <a:t>Monday</a:t>
            </a:r>
            <a:r>
              <a:rPr lang="nl-NL" sz="2000" dirty="0" smtClean="0"/>
              <a:t>, we </a:t>
            </a:r>
            <a:r>
              <a:rPr lang="nl-NL" sz="2000" dirty="0" err="1" smtClean="0"/>
              <a:t>will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endParaRPr lang="nl-NL" sz="2000" dirty="0" smtClean="0"/>
          </a:p>
          <a:p>
            <a:pPr lvl="1"/>
            <a:r>
              <a:rPr lang="nl-NL" sz="2000" dirty="0" err="1" smtClean="0"/>
              <a:t>Assignment</a:t>
            </a:r>
            <a:r>
              <a:rPr lang="nl-NL" sz="2000" dirty="0" smtClean="0"/>
              <a:t> 2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shortened</a:t>
            </a:r>
            <a:r>
              <a:rPr lang="nl-NL" sz="2000" dirty="0" smtClean="0"/>
              <a:t>: </a:t>
            </a:r>
            <a:r>
              <a:rPr lang="nl-NL" sz="2000" i="1" dirty="0" err="1" smtClean="0"/>
              <a:t>choose</a:t>
            </a:r>
            <a:r>
              <a:rPr lang="nl-NL" sz="2000" i="1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</a:t>
            </a:r>
            <a:endParaRPr lang="nl-NL" sz="2000" dirty="0" smtClean="0"/>
          </a:p>
          <a:p>
            <a:pPr lvl="1"/>
            <a:endParaRPr lang="nl-NL" sz="2000" dirty="0" smtClean="0"/>
          </a:p>
          <a:p>
            <a:r>
              <a:rPr lang="nl-NL" sz="2000" dirty="0" smtClean="0"/>
              <a:t>In the Christmas break, I </a:t>
            </a:r>
            <a:r>
              <a:rPr lang="nl-NL" sz="2000" dirty="0" err="1" smtClean="0"/>
              <a:t>will</a:t>
            </a:r>
            <a:r>
              <a:rPr lang="nl-NL" sz="2000" dirty="0" smtClean="0"/>
              <a:t> have a look at the </a:t>
            </a:r>
            <a:r>
              <a:rPr lang="nl-NL" sz="2000" dirty="0" err="1" smtClean="0"/>
              <a:t>remaining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clarify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From </a:t>
            </a:r>
            <a:r>
              <a:rPr lang="nl-NL" sz="2000" dirty="0" err="1" smtClean="0"/>
              <a:t>that</a:t>
            </a:r>
            <a:r>
              <a:rPr lang="nl-NL" sz="2000" dirty="0" smtClean="0"/>
              <a:t> point on, the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remain</a:t>
            </a:r>
            <a:r>
              <a:rPr lang="nl-NL" sz="2000" dirty="0" smtClean="0"/>
              <a:t> </a:t>
            </a:r>
            <a:r>
              <a:rPr lang="nl-NL" sz="2000" dirty="0" err="1" smtClean="0"/>
              <a:t>fixed</a:t>
            </a:r>
            <a:r>
              <a:rPr lang="nl-NL" sz="2000" dirty="0" smtClean="0"/>
              <a:t>; of course, help </a:t>
            </a:r>
            <a:r>
              <a:rPr lang="nl-NL" sz="2000" dirty="0" err="1" smtClean="0"/>
              <a:t>remains</a:t>
            </a:r>
            <a:r>
              <a:rPr lang="nl-NL" sz="2000" dirty="0" smtClean="0"/>
              <a:t> </a:t>
            </a:r>
            <a:r>
              <a:rPr lang="nl-NL" sz="2000" dirty="0" err="1" smtClean="0"/>
              <a:t>available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69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6840" y="1501480"/>
            <a:ext cx="7881938" cy="3779496"/>
          </a:xfrm>
        </p:spPr>
        <p:txBody>
          <a:bodyPr/>
          <a:lstStyle/>
          <a:p>
            <a:r>
              <a:rPr lang="nl-NL" sz="2000" b="1" dirty="0" smtClean="0"/>
              <a:t>Well </a:t>
            </a:r>
            <a:r>
              <a:rPr lang="nl-NL" sz="2000" b="1" dirty="0" err="1" smtClean="0"/>
              <a:t>done</a:t>
            </a:r>
            <a:r>
              <a:rPr lang="nl-NL" sz="2000" b="1" dirty="0" smtClean="0"/>
              <a:t>!</a:t>
            </a:r>
          </a:p>
          <a:p>
            <a:endParaRPr lang="nl-NL" sz="1600" dirty="0"/>
          </a:p>
          <a:p>
            <a:r>
              <a:rPr lang="nl-NL" sz="1600" dirty="0" smtClean="0"/>
              <a:t>I made a </a:t>
            </a:r>
            <a:r>
              <a:rPr lang="nl-NL" sz="1600" dirty="0" err="1" smtClean="0"/>
              <a:t>mistake</a:t>
            </a:r>
            <a:r>
              <a:rPr lang="nl-NL" sz="1600" dirty="0" smtClean="0"/>
              <a:t> swapping b</a:t>
            </a:r>
            <a:r>
              <a:rPr lang="nl-NL" sz="1600" baseline="-25000" dirty="0" smtClean="0"/>
              <a:t>0 </a:t>
            </a:r>
            <a:r>
              <a:rPr lang="nl-NL" sz="1600" dirty="0" err="1" smtClean="0"/>
              <a:t>and</a:t>
            </a:r>
            <a:r>
              <a:rPr lang="nl-NL" sz="1600" dirty="0" smtClean="0"/>
              <a:t> b</a:t>
            </a:r>
            <a:r>
              <a:rPr lang="nl-NL" sz="1600" baseline="-25000" dirty="0" smtClean="0"/>
              <a:t>1</a:t>
            </a:r>
            <a:r>
              <a:rPr lang="nl-NL" sz="1600" dirty="0" smtClean="0"/>
              <a:t> </a:t>
            </a:r>
            <a:r>
              <a:rPr lang="nl-NL" sz="1600" dirty="0" err="1" smtClean="0"/>
              <a:t>around</a:t>
            </a:r>
            <a:r>
              <a:rPr lang="nl-NL" sz="1600" dirty="0" smtClean="0"/>
              <a:t>, </a:t>
            </a:r>
            <a:r>
              <a:rPr lang="nl-NL" sz="1600" dirty="0" err="1" smtClean="0"/>
              <a:t>which</a:t>
            </a:r>
            <a:r>
              <a:rPr lang="nl-NL" sz="1600" dirty="0" smtClean="0"/>
              <a:t> is </a:t>
            </a:r>
            <a:r>
              <a:rPr lang="nl-NL" sz="1600" dirty="0" err="1" smtClean="0"/>
              <a:t>why</a:t>
            </a:r>
            <a:r>
              <a:rPr lang="nl-NL" sz="1600" dirty="0" smtClean="0"/>
              <a:t> the </a:t>
            </a:r>
            <a:r>
              <a:rPr lang="nl-NL" sz="1600" dirty="0" err="1" smtClean="0"/>
              <a:t>formula</a:t>
            </a:r>
            <a:r>
              <a:rPr lang="nl-NL" sz="1600" dirty="0" smtClean="0"/>
              <a:t> </a:t>
            </a:r>
            <a:r>
              <a:rPr lang="nl-NL" sz="1600" dirty="0" err="1" smtClean="0"/>
              <a:t>looked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endParaRPr lang="nl-NL" sz="1600" dirty="0" smtClean="0"/>
          </a:p>
          <a:p>
            <a:endParaRPr lang="nl-NL" sz="1600" dirty="0"/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nl-NL" sz="1600" dirty="0" err="1" smtClean="0"/>
              <a:t>uses</a:t>
            </a:r>
            <a:r>
              <a:rPr lang="nl-NL" sz="1600" dirty="0" smtClean="0"/>
              <a:t> x </a:t>
            </a:r>
            <a:r>
              <a:rPr lang="nl-NL" sz="1600" dirty="0" err="1" smtClean="0"/>
              <a:t>values</a:t>
            </a:r>
            <a:r>
              <a:rPr lang="nl-NL" sz="1600" dirty="0" smtClean="0"/>
              <a:t>,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single </a:t>
            </a:r>
            <a:r>
              <a:rPr lang="nl-NL" sz="1600" dirty="0" err="1" smtClean="0"/>
              <a:t>value</a:t>
            </a:r>
            <a:r>
              <a:rPr lang="nl-NL" sz="1600" dirty="0" smtClean="0"/>
              <a:t> or array, </a:t>
            </a:r>
            <a:r>
              <a:rPr lang="nl-NL" sz="1600" dirty="0" err="1" smtClean="0"/>
              <a:t>old</a:t>
            </a:r>
            <a:r>
              <a:rPr lang="nl-NL" sz="1600" dirty="0" smtClean="0"/>
              <a:t> or new </a:t>
            </a:r>
            <a:r>
              <a:rPr lang="nl-NL" sz="1600" dirty="0" err="1" smtClean="0"/>
              <a:t>values</a:t>
            </a:r>
            <a:r>
              <a:rPr lang="nl-NL" sz="1600" dirty="0" smtClean="0"/>
              <a:t>. E.g.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(70) = 270000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([70, 50]) = [270000, 200000]</a:t>
            </a:r>
          </a:p>
          <a:p>
            <a:pPr lvl="1"/>
            <a:endParaRPr lang="nl-NL" sz="1600" dirty="0"/>
          </a:p>
          <a:p>
            <a:r>
              <a:rPr lang="nl-NL" sz="1600" dirty="0" smtClean="0"/>
              <a:t>This </a:t>
            </a:r>
            <a:r>
              <a:rPr lang="nl-NL" sz="1600" dirty="0" err="1" smtClean="0"/>
              <a:t>warning</a:t>
            </a:r>
            <a:r>
              <a:rPr lang="nl-NL" sz="1600" dirty="0" smtClean="0"/>
              <a:t>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safely</a:t>
            </a:r>
            <a:r>
              <a:rPr lang="nl-NL" sz="1600" dirty="0" smtClean="0"/>
              <a:t> </a:t>
            </a:r>
            <a:r>
              <a:rPr lang="nl-NL" sz="1600" dirty="0" err="1" smtClean="0"/>
              <a:t>ignored</a:t>
            </a:r>
            <a:r>
              <a:rPr lang="nl-NL" sz="1600" dirty="0" smtClean="0"/>
              <a:t>, or set this: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pd.options.mode.chained_assignment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endParaRPr lang="nl-NL" sz="1600" dirty="0" smtClean="0"/>
          </a:p>
          <a:p>
            <a:pPr lvl="1"/>
            <a:endParaRPr lang="nl-NL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4" y="4696241"/>
            <a:ext cx="7975624" cy="17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7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564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577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2685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810</Words>
  <Application>Microsoft Office PowerPoint</Application>
  <PresentationFormat>Diavoorstelling (4:3)</PresentationFormat>
  <Paragraphs>155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Decision on assignments</vt:lpstr>
      <vt:lpstr>Feedback</vt:lpstr>
      <vt:lpstr>Topics</vt:lpstr>
      <vt:lpstr>Recap</vt:lpstr>
      <vt:lpstr>Assumptions of simple linear regression</vt:lpstr>
      <vt:lpstr>Inspect residuals/errors</vt:lpstr>
      <vt:lpstr>Model fit: R2</vt:lpstr>
      <vt:lpstr>Model fit: RMSE</vt:lpstr>
      <vt:lpstr>Exercise 1: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Qualitative variables</vt:lpstr>
      <vt:lpstr>Exercise 2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58</cp:revision>
  <cp:lastPrinted>2005-06-13T08:01:16Z</cp:lastPrinted>
  <dcterms:created xsi:type="dcterms:W3CDTF">2007-11-06T09:59:11Z</dcterms:created>
  <dcterms:modified xsi:type="dcterms:W3CDTF">2018-12-12T08:14:20Z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