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76" r:id="rId2"/>
    <p:sldId id="277" r:id="rId3"/>
    <p:sldId id="278" r:id="rId4"/>
    <p:sldId id="279" r:id="rId5"/>
    <p:sldId id="284" r:id="rId6"/>
    <p:sldId id="282" r:id="rId7"/>
    <p:sldId id="28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4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1/12/2019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1/12/2019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1/12/2019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66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1/12/2019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1/12/2019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aive_bayes.MultinomialNB.html#sklearn.naive_bayes.Multinomial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308324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W8 L2: </a:t>
            </a:r>
            <a:br>
              <a:rPr lang="en-US" sz="2400" dirty="0" smtClean="0"/>
            </a:br>
            <a:r>
              <a:rPr lang="en-US" sz="2400" dirty="0" smtClean="0"/>
              <a:t>Text mining: evaluation</a:t>
            </a:r>
            <a:br>
              <a:rPr lang="en-US" sz="2400" dirty="0" smtClean="0"/>
            </a:br>
            <a:r>
              <a:rPr lang="en-US" sz="2400" dirty="0" smtClean="0"/>
              <a:t>Working on assignments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059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50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02716"/>
          </a:xfrm>
        </p:spPr>
        <p:txBody>
          <a:bodyPr/>
          <a:lstStyle/>
          <a:p>
            <a:r>
              <a:rPr lang="nl-NL" sz="2400" dirty="0" smtClean="0"/>
              <a:t>The output of the </a:t>
            </a:r>
            <a:r>
              <a:rPr lang="nl-NL" sz="2400" dirty="0" err="1" smtClean="0"/>
              <a:t>Naive</a:t>
            </a:r>
            <a:r>
              <a:rPr lang="nl-NL" sz="2400" dirty="0" smtClean="0"/>
              <a:t> Bayes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actually</a:t>
            </a:r>
            <a:r>
              <a:rPr lang="nl-NL" sz="2400" dirty="0" smtClean="0"/>
              <a:t> a class</a:t>
            </a:r>
          </a:p>
          <a:p>
            <a:endParaRPr lang="nl-NL" sz="2400" dirty="0"/>
          </a:p>
          <a:p>
            <a:r>
              <a:rPr lang="nl-NL" sz="2400" dirty="0" err="1" smtClean="0"/>
              <a:t>Instead</a:t>
            </a:r>
            <a:r>
              <a:rPr lang="nl-NL" sz="2400" dirty="0" smtClean="0"/>
              <a:t>,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gives</a:t>
            </a:r>
            <a:r>
              <a:rPr lang="nl-NL" sz="2400" dirty="0" smtClean="0"/>
              <a:t>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r>
              <a:rPr lang="nl-NL" sz="2400" dirty="0" smtClean="0"/>
              <a:t> class </a:t>
            </a:r>
            <a:r>
              <a:rPr lang="nl-NL" sz="2400" dirty="0" err="1" smtClean="0"/>
              <a:t>C</a:t>
            </a:r>
            <a:r>
              <a:rPr lang="nl-NL" sz="2400" baseline="-25000" dirty="0" err="1" smtClean="0"/>
              <a:t>i</a:t>
            </a:r>
            <a:r>
              <a:rPr lang="nl-NL" sz="2400" dirty="0" smtClean="0"/>
              <a:t>: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smtClean="0"/>
              <a:t>P(Y = </a:t>
            </a:r>
            <a:r>
              <a:rPr lang="nl-NL" sz="2400" dirty="0" err="1" smtClean="0"/>
              <a:t>C</a:t>
            </a:r>
            <a:r>
              <a:rPr lang="nl-NL" sz="2400" baseline="-25000" dirty="0" err="1" smtClean="0"/>
              <a:t>i</a:t>
            </a:r>
            <a:r>
              <a:rPr lang="nl-NL" sz="2400" baseline="-25000" dirty="0" smtClean="0"/>
              <a:t> </a:t>
            </a:r>
            <a:r>
              <a:rPr lang="nl-NL" sz="2400" dirty="0" smtClean="0"/>
              <a:t> | X)</a:t>
            </a:r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2400" dirty="0" err="1" smtClean="0"/>
              <a:t>Typically</a:t>
            </a:r>
            <a:r>
              <a:rPr lang="nl-NL" sz="2400" dirty="0" smtClean="0"/>
              <a:t>, the </a:t>
            </a:r>
            <a:r>
              <a:rPr lang="nl-NL" sz="2400" dirty="0" err="1" smtClean="0"/>
              <a:t>classification</a:t>
            </a:r>
            <a:r>
              <a:rPr lang="nl-NL" sz="2400" dirty="0" smtClean="0"/>
              <a:t> takes the </a:t>
            </a:r>
            <a:r>
              <a:rPr lang="nl-NL" sz="2400" dirty="0" err="1" smtClean="0"/>
              <a:t>highest</a:t>
            </a:r>
            <a:r>
              <a:rPr lang="nl-NL" sz="2400" dirty="0" smtClean="0"/>
              <a:t> </a:t>
            </a:r>
            <a:r>
              <a:rPr lang="nl-NL" sz="2400" dirty="0" err="1" smtClean="0"/>
              <a:t>probability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19879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20+30+10+50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0.83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30+50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454048" y="2883999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</a:p>
          <a:p>
            <a:endParaRPr lang="nl-NL" sz="1600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4740753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9" name="Tekstvak 8"/>
          <p:cNvSpPr txBox="1"/>
          <p:nvPr/>
        </p:nvSpPr>
        <p:spPr>
          <a:xfrm>
            <a:off x="395536" y="5656179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505344" y="171095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73256"/>
              </p:ext>
            </p:extLst>
          </p:nvPr>
        </p:nvGraphicFramePr>
        <p:xfrm>
          <a:off x="3605210" y="1441408"/>
          <a:ext cx="5184576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15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653053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953608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</a:tblGrid>
              <a:tr h="426936"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baseline="0" dirty="0" smtClean="0"/>
                        <a:t> s</a:t>
                      </a:r>
                      <a:r>
                        <a:rPr lang="nl-NL" sz="1600" dirty="0" smtClean="0"/>
                        <a:t>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42693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dirty="0" smtClean="0"/>
                        <a:t>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514278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</a:p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50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1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838200" y="1484784"/>
            <a:ext cx="7881938" cy="702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model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further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code.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off.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confusion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matrix.</a:t>
            </a:r>
          </a:p>
          <a:p>
            <a:pPr>
              <a:buFont typeface="+mj-lt"/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out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the documentation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the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certain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categorization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a line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interpret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feature_log_prob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Print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understand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documentation). 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the most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feature_log_prob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nl-NL" sz="1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20369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226</Words>
  <Application>Microsoft Office PowerPoint</Application>
  <PresentationFormat>Diavoorstelling (4:3)</PresentationFormat>
  <Paragraphs>63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Courier New</vt:lpstr>
      <vt:lpstr>Zapf Dingbats</vt:lpstr>
      <vt:lpstr>HUoverhead[1]</vt:lpstr>
      <vt:lpstr>Data-driven learning W8 L2:  Text mining: evaluation Working on assignments  </vt:lpstr>
      <vt:lpstr>Check-in</vt:lpstr>
      <vt:lpstr>Intro</vt:lpstr>
      <vt:lpstr>Feedback</vt:lpstr>
      <vt:lpstr>Classification</vt:lpstr>
      <vt:lpstr>Evaluation of classification</vt:lpstr>
      <vt:lpstr>Exercise 1: evaluation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18</cp:revision>
  <cp:lastPrinted>2005-06-13T08:01:16Z</cp:lastPrinted>
  <dcterms:created xsi:type="dcterms:W3CDTF">2007-11-06T09:59:11Z</dcterms:created>
  <dcterms:modified xsi:type="dcterms:W3CDTF">2019-01-12T14:22:43Z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