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4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12/10/2018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L2:</a:t>
            </a:r>
            <a:br>
              <a:rPr lang="en-US" sz="2400" dirty="0" smtClean="0"/>
            </a:br>
            <a:r>
              <a:rPr lang="en-US" sz="2000" dirty="0" smtClean="0"/>
              <a:t>Evaluation of linear regression</a:t>
            </a:r>
            <a:br>
              <a:rPr lang="en-US" sz="2000" dirty="0" smtClean="0"/>
            </a:br>
            <a:r>
              <a:rPr lang="en-US" sz="2000" dirty="0" smtClean="0"/>
              <a:t>Overfitting and model validation</a:t>
            </a:r>
            <a:br>
              <a:rPr lang="en-US" sz="2000" dirty="0" smtClean="0"/>
            </a:br>
            <a:r>
              <a:rPr lang="en-US" sz="2000" dirty="0" smtClean="0"/>
              <a:t>Multiple linear regression</a:t>
            </a: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844824"/>
            <a:ext cx="7881938" cy="366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multiple variables?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down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-&gt;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bedrooms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 performance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0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49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 smtClean="0"/>
              <a:t>Evaluation of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40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 smtClean="0"/>
              <a:t>Evaluation of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924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Experience</a:t>
            </a:r>
            <a:r>
              <a:rPr lang="nl-NL" dirty="0" smtClean="0"/>
              <a:t> </a:t>
            </a:r>
            <a:r>
              <a:rPr lang="nl-NL" dirty="0" err="1" smtClean="0"/>
              <a:t>overfitting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9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  <a:r>
              <a:rPr lang="nl-NL" dirty="0" smtClean="0"/>
              <a:t>: model </a:t>
            </a:r>
            <a:r>
              <a:rPr lang="nl-NL" dirty="0" err="1" smtClean="0"/>
              <a:t>validation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on train set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train &amp; test set (?)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R^2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MSE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 smtClean="0"/>
              <a:t>Evaluation of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2860890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111</Words>
  <Application>Microsoft Office PowerPoint</Application>
  <PresentationFormat>Diavoorstelling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Zapf Dingbats</vt:lpstr>
      <vt:lpstr>HUoverhead[1]</vt:lpstr>
      <vt:lpstr>Data-driven learning W5 L2: Evaluation of linear regression Overfitting and model validation Multiple linear regression</vt:lpstr>
      <vt:lpstr>Check-in</vt:lpstr>
      <vt:lpstr>Intro</vt:lpstr>
      <vt:lpstr>Topics</vt:lpstr>
      <vt:lpstr>Exercise 1: evaluation</vt:lpstr>
      <vt:lpstr>Topics</vt:lpstr>
      <vt:lpstr>Experience overfitting</vt:lpstr>
      <vt:lpstr>Exercise 2: model validation</vt:lpstr>
      <vt:lpstr>Topics</vt:lpstr>
      <vt:lpstr>Exercise 3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11</cp:revision>
  <cp:lastPrinted>2005-06-13T08:01:16Z</cp:lastPrinted>
  <dcterms:created xsi:type="dcterms:W3CDTF">2007-11-06T09:59:11Z</dcterms:created>
  <dcterms:modified xsi:type="dcterms:W3CDTF">2018-12-10T09:52:59Z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