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303" r:id="rId4"/>
    <p:sldId id="298" r:id="rId5"/>
    <p:sldId id="299" r:id="rId6"/>
    <p:sldId id="300" r:id="rId7"/>
    <p:sldId id="301" r:id="rId8"/>
    <p:sldId id="302" r:id="rId9"/>
    <p:sldId id="307" r:id="rId10"/>
    <p:sldId id="304" r:id="rId11"/>
    <p:sldId id="282" r:id="rId12"/>
    <p:sldId id="283" r:id="rId13"/>
    <p:sldId id="284" r:id="rId14"/>
    <p:sldId id="308" r:id="rId15"/>
    <p:sldId id="305" r:id="rId16"/>
    <p:sldId id="289" r:id="rId17"/>
    <p:sldId id="291" r:id="rId18"/>
    <p:sldId id="306" r:id="rId19"/>
    <p:sldId id="293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4660"/>
  </p:normalViewPr>
  <p:slideViewPr>
    <p:cSldViewPr>
      <p:cViewPr varScale="1">
        <p:scale>
          <a:sx n="84" d="100"/>
          <a:sy n="84" d="100"/>
        </p:scale>
        <p:origin x="878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www.kaggle.com/mlg-ulb/creditcardfraud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rancksylla/titanic-machine-learning-from-disaster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18521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L2:</a:t>
            </a:r>
            <a:br>
              <a:rPr lang="en-US" sz="2400" dirty="0" smtClean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>Decision trees and Random Forest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16440" y="1556792"/>
            <a:ext cx="7881938" cy="755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data set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half a minute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machine)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58746"/>
              </p:ext>
            </p:extLst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  <a:endParaRPr lang="nl-NL" sz="1600" dirty="0" smtClean="0"/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764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See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(independent) variables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set.</a:t>
            </a: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2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973122"/>
          </a:xfrm>
        </p:spPr>
        <p:txBody>
          <a:bodyPr/>
          <a:lstStyle/>
          <a:p>
            <a:r>
              <a:rPr lang="nl-NL" sz="2400" dirty="0" smtClean="0"/>
              <a:t>Every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has </a:t>
            </a:r>
            <a:r>
              <a:rPr lang="nl-NL" sz="2400" i="1" dirty="0" smtClean="0"/>
              <a:t>parameters</a:t>
            </a:r>
          </a:p>
          <a:p>
            <a:endParaRPr lang="nl-NL" sz="2400" i="1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</a:t>
            </a:r>
            <a:r>
              <a:rPr lang="nl-NL" sz="2400" dirty="0" err="1" smtClean="0"/>
              <a:t>with</a:t>
            </a:r>
            <a:r>
              <a:rPr lang="nl-NL" sz="2400" dirty="0" smtClean="0"/>
              <a:t> KNN the most important parameter is </a:t>
            </a:r>
            <a:r>
              <a:rPr lang="nl-NL" sz="2400" i="1" dirty="0" smtClean="0"/>
              <a:t>k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neighbors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try</a:t>
            </a:r>
            <a:r>
              <a:rPr lang="nl-NL" sz="2400" dirty="0" smtClean="0"/>
              <a:t> different parameter </a:t>
            </a:r>
            <a:r>
              <a:rPr lang="nl-NL" sz="2400" dirty="0" err="1" smtClean="0"/>
              <a:t>settings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optimize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model (</a:t>
            </a:r>
            <a:r>
              <a:rPr lang="nl-NL" sz="2400" dirty="0" err="1" smtClean="0"/>
              <a:t>use</a:t>
            </a:r>
            <a:r>
              <a:rPr lang="nl-NL" sz="2400" dirty="0" smtClean="0"/>
              <a:t> the test set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963</Words>
  <Application>Microsoft Office PowerPoint</Application>
  <PresentationFormat>Diavoorstelling (4:3)</PresentationFormat>
  <Paragraphs>211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Courier New</vt:lpstr>
      <vt:lpstr>Zapf Dingbats</vt:lpstr>
      <vt:lpstr>HUoverhead[1]</vt:lpstr>
      <vt:lpstr>Data-driven learning W6 L2: Machine learning: supervised learning Decision trees and Random Forest  </vt:lpstr>
      <vt:lpstr>Check-in</vt:lpstr>
      <vt:lpstr>Topics</vt:lpstr>
      <vt:lpstr>k-nearest neighbor algorithm</vt:lpstr>
      <vt:lpstr>Distance</vt:lpstr>
      <vt:lpstr>Normalization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54</cp:revision>
  <cp:lastPrinted>2005-06-13T08:01:16Z</cp:lastPrinted>
  <dcterms:created xsi:type="dcterms:W3CDTF">2007-11-06T09:59:11Z</dcterms:created>
  <dcterms:modified xsi:type="dcterms:W3CDTF">2018-12-19T09:31:16Z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