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F1D-1A3C-4F29-937D-F6157EAF447B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4CAF36-7E4E-43F5-85BA-7E1700E3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34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F1D-1A3C-4F29-937D-F6157EAF447B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4CAF36-7E4E-43F5-85BA-7E1700E3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34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F1D-1A3C-4F29-937D-F6157EAF447B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4CAF36-7E4E-43F5-85BA-7E1700E3BBD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98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F1D-1A3C-4F29-937D-F6157EAF447B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4CAF36-7E4E-43F5-85BA-7E1700E3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41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F1D-1A3C-4F29-937D-F6157EAF447B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4CAF36-7E4E-43F5-85BA-7E1700E3BBDE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322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F1D-1A3C-4F29-937D-F6157EAF447B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4CAF36-7E4E-43F5-85BA-7E1700E3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115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F1D-1A3C-4F29-937D-F6157EAF447B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AF36-7E4E-43F5-85BA-7E1700E3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803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F1D-1A3C-4F29-937D-F6157EAF447B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AF36-7E4E-43F5-85BA-7E1700E3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9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F1D-1A3C-4F29-937D-F6157EAF447B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AF36-7E4E-43F5-85BA-7E1700E3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46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F1D-1A3C-4F29-937D-F6157EAF447B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4CAF36-7E4E-43F5-85BA-7E1700E3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74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F1D-1A3C-4F29-937D-F6157EAF447B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4CAF36-7E4E-43F5-85BA-7E1700E3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5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F1D-1A3C-4F29-937D-F6157EAF447B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4CAF36-7E4E-43F5-85BA-7E1700E3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34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F1D-1A3C-4F29-937D-F6157EAF447B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AF36-7E4E-43F5-85BA-7E1700E3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20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F1D-1A3C-4F29-937D-F6157EAF447B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AF36-7E4E-43F5-85BA-7E1700E3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95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F1D-1A3C-4F29-937D-F6157EAF447B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CAF36-7E4E-43F5-85BA-7E1700E3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060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F1D-1A3C-4F29-937D-F6157EAF447B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4CAF36-7E4E-43F5-85BA-7E1700E3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09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1F1D-1A3C-4F29-937D-F6157EAF447B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4CAF36-7E4E-43F5-85BA-7E1700E3BB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71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1EDE1E-B7D4-E9C8-E772-92F1E1AE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342" y="130264"/>
            <a:ext cx="9603275" cy="1049235"/>
          </a:xfrm>
        </p:spPr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Project – </a:t>
            </a:r>
            <a:r>
              <a:rPr lang="en-US" dirty="0" err="1"/>
              <a:t>PizzaSales</a:t>
            </a:r>
            <a:r>
              <a:rPr lang="en-US" dirty="0"/>
              <a:t> Dashboards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1C3BE4-0830-DB38-C73D-6CF33F21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95" y="1256144"/>
            <a:ext cx="11673623" cy="56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1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1EDE1E-B7D4-E9C8-E772-92F1E1AE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342" y="130264"/>
            <a:ext cx="9603275" cy="1049235"/>
          </a:xfrm>
        </p:spPr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Project – </a:t>
            </a:r>
            <a:r>
              <a:rPr lang="en-US" dirty="0" err="1"/>
              <a:t>PizzaSales</a:t>
            </a:r>
            <a:r>
              <a:rPr lang="en-US" dirty="0"/>
              <a:t> Dashboards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1267C-7ED1-CCA1-AC8D-EE36D105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5" y="1246909"/>
            <a:ext cx="11822545" cy="548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698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PowerBI Project – PizzaSales Dashboards</vt:lpstr>
      <vt:lpstr>PowerBI Project – PizzaSales Dashboards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PowerBI Project – PizzaSales Dashboards</dc:title>
  <dc:creator>Alok Sharma</dc:creator>
  <cp:lastModifiedBy>Alok Sharma</cp:lastModifiedBy>
  <cp:revision>1</cp:revision>
  <dcterms:created xsi:type="dcterms:W3CDTF">2024-04-26T09:02:34Z</dcterms:created>
  <dcterms:modified xsi:type="dcterms:W3CDTF">2024-04-26T09:07:26Z</dcterms:modified>
</cp:coreProperties>
</file>