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9" r:id="rId6"/>
    <p:sldId id="264" r:id="rId7"/>
    <p:sldId id="265" r:id="rId8"/>
    <p:sldId id="275" r:id="rId9"/>
    <p:sldId id="280" r:id="rId10"/>
    <p:sldId id="282" r:id="rId11"/>
    <p:sldId id="270" r:id="rId12"/>
    <p:sldId id="272" r:id="rId13"/>
    <p:sldId id="28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295" autoAdjust="0"/>
  </p:normalViewPr>
  <p:slideViewPr>
    <p:cSldViewPr snapToGrid="0">
      <p:cViewPr varScale="1">
        <p:scale>
          <a:sx n="69" d="100"/>
          <a:sy n="69" d="100"/>
        </p:scale>
        <p:origin x="213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0688-1D3B-4CBC-935F-E256698719C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52CA7-80C9-4A28-BF8A-F17A9AC61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18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2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809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7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85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90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4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70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44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52CA7-80C9-4A28-BF8A-F17A9AC619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9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2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9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2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5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0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4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28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5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26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0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7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54E5-1C21-4742-958D-FA503A3D9070}" type="datetimeFigureOut">
              <a:rPr lang="zh-TW" altLang="en-US" smtClean="0"/>
              <a:pPr/>
              <a:t>2022/1/3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CE44-B8E5-43B8-8E39-A042E6B6A1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1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 Non-blocking File Transfer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12/16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49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Welcome message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"Welcome to the </a:t>
            </a:r>
            <a:r>
              <a:rPr lang="en-US" altLang="zh-TW" dirty="0" err="1"/>
              <a:t>dropbox</a:t>
            </a:r>
            <a:r>
              <a:rPr lang="en-US" altLang="zh-TW" dirty="0"/>
              <a:t>-like server! : &lt;username&gt;"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744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/put &lt;filename&gt;</a:t>
            </a:r>
          </a:p>
          <a:p>
            <a:pPr lvl="1"/>
            <a:r>
              <a:rPr lang="en-US" altLang="zh-TW" dirty="0"/>
              <a:t>upload your files to the server side, and broadcast to all clients.</a:t>
            </a:r>
          </a:p>
          <a:p>
            <a:pPr lvl="1"/>
            <a:r>
              <a:rPr lang="en-US" altLang="zh-TW" dirty="0"/>
              <a:t>On receiving client side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  Downloading file : &lt;filename&gt;</a:t>
            </a:r>
          </a:p>
          <a:p>
            <a:pPr marL="457200" lvl="1" indent="0">
              <a:buNone/>
            </a:pPr>
            <a:r>
              <a:rPr lang="en-US" altLang="zh-TW" dirty="0"/>
              <a:t>    Progress : [############                      ]</a:t>
            </a:r>
          </a:p>
          <a:p>
            <a:pPr marL="457200" lvl="1" indent="0">
              <a:buNone/>
            </a:pPr>
            <a:r>
              <a:rPr lang="en-US" altLang="zh-TW" dirty="0"/>
              <a:t>    Download &lt;filename&gt; complete!</a:t>
            </a:r>
          </a:p>
          <a:p>
            <a:pPr lvl="1"/>
            <a:r>
              <a:rPr lang="en-US" altLang="zh-TW" dirty="0"/>
              <a:t>On sending client side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    Uploading file : &lt;filename&gt;</a:t>
            </a:r>
          </a:p>
          <a:p>
            <a:pPr marL="457200" lvl="1" indent="0">
              <a:buNone/>
            </a:pPr>
            <a:r>
              <a:rPr lang="en-US" altLang="zh-TW" dirty="0"/>
              <a:t>    Progress : [######################]</a:t>
            </a:r>
          </a:p>
          <a:p>
            <a:pPr marL="457200" lvl="1" indent="0">
              <a:buNone/>
            </a:pPr>
            <a:r>
              <a:rPr lang="en-US" altLang="zh-TW" dirty="0"/>
              <a:t>    Upload &lt;filename&gt; complete!</a:t>
            </a:r>
          </a:p>
        </p:txBody>
      </p:sp>
    </p:spTree>
    <p:extLst>
      <p:ext uri="{BB962C8B-B14F-4D97-AF65-F5344CB8AC3E}">
        <p14:creationId xmlns:p14="http://schemas.microsoft.com/office/powerpoint/2010/main" val="172705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/sleep &lt;seconds&gt;</a:t>
            </a:r>
          </a:p>
          <a:p>
            <a:pPr lvl="1"/>
            <a:r>
              <a:rPr lang="en-US" altLang="zh-TW" dirty="0"/>
              <a:t>let the client sleep for a little second.</a:t>
            </a:r>
          </a:p>
          <a:p>
            <a:pPr lvl="1"/>
            <a:r>
              <a:rPr lang="en-US" altLang="zh-TW" dirty="0"/>
              <a:t>Sleeping count .</a:t>
            </a:r>
          </a:p>
          <a:p>
            <a:pPr lvl="1"/>
            <a:r>
              <a:rPr lang="en-US" altLang="zh-TW" dirty="0"/>
              <a:t>Output format</a:t>
            </a:r>
            <a:r>
              <a:rPr lang="zh-TW" altLang="en-US" dirty="0"/>
              <a:t>：</a:t>
            </a:r>
            <a:r>
              <a:rPr lang="en-US" altLang="zh-TW" dirty="0"/>
              <a:t>Sleep &lt;second&gt; </a:t>
            </a:r>
          </a:p>
          <a:p>
            <a:pPr marL="457200" lvl="1" indent="0">
              <a:buNone/>
            </a:pPr>
            <a:r>
              <a:rPr lang="en-US" altLang="zh-TW" dirty="0"/>
              <a:t>    /sleep 20</a:t>
            </a:r>
          </a:p>
          <a:p>
            <a:pPr marL="457200" lvl="1" indent="0">
              <a:buNone/>
            </a:pPr>
            <a:r>
              <a:rPr lang="en-US" altLang="zh-TW" dirty="0"/>
              <a:t>    Client starts to sleep</a:t>
            </a:r>
          </a:p>
          <a:p>
            <a:pPr marL="457200" lvl="1" indent="0">
              <a:buNone/>
            </a:pPr>
            <a:r>
              <a:rPr lang="en-US" altLang="zh-TW" dirty="0"/>
              <a:t>    Sleep 1</a:t>
            </a:r>
          </a:p>
          <a:p>
            <a:pPr marL="457200" lvl="1" indent="0">
              <a:buNone/>
            </a:pPr>
            <a:r>
              <a:rPr lang="en-US" altLang="zh-TW" dirty="0"/>
              <a:t>    .</a:t>
            </a:r>
          </a:p>
          <a:p>
            <a:pPr marL="457200" lvl="1" indent="0">
              <a:buNone/>
            </a:pPr>
            <a:r>
              <a:rPr lang="en-US" altLang="zh-TW" dirty="0"/>
              <a:t>    .</a:t>
            </a:r>
          </a:p>
          <a:p>
            <a:pPr marL="457200" lvl="1" indent="0">
              <a:buNone/>
            </a:pPr>
            <a:r>
              <a:rPr lang="en-US" altLang="zh-TW" dirty="0"/>
              <a:t>    Sleep 19</a:t>
            </a:r>
          </a:p>
          <a:p>
            <a:pPr marL="457200" lvl="1" indent="0">
              <a:buNone/>
            </a:pPr>
            <a:r>
              <a:rPr lang="en-US" altLang="zh-TW" dirty="0"/>
              <a:t>    Sleep 20</a:t>
            </a:r>
          </a:p>
          <a:p>
            <a:pPr marL="457200" lvl="1" indent="0">
              <a:buNone/>
            </a:pPr>
            <a:r>
              <a:rPr lang="en-US" altLang="zh-TW" dirty="0"/>
              <a:t>    Client wakes up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93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on 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/exit</a:t>
            </a:r>
          </a:p>
          <a:p>
            <a:pPr lvl="1"/>
            <a:r>
              <a:rPr lang="en-US" altLang="zh-TW" dirty="0"/>
              <a:t>disconnect with server and terminate the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0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06127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916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Broadcast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/put A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020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13998 0.64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3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303883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96731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59301" y="856111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6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37135 0.644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3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/put A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27382" y="4949022"/>
            <a:ext cx="13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/sleep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5698" y="55953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654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34558 -0.7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4768" y="4949022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/put A</a:t>
            </a:r>
            <a:endParaRPr lang="zh-TW" alt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24284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188451" y="3468754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00B050"/>
                </a:solidFill>
              </a:rPr>
              <a:t>SLEEP</a:t>
            </a:r>
            <a:endParaRPr lang="zh-TW" altLang="en-US" sz="5400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90701" y="901928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1949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08933 0.3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35274 0.61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3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Non-blocking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25018" y="1690688"/>
            <a:ext cx="1581998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Server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38200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634773" y="4137845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7016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979259" y="4144631"/>
            <a:ext cx="1581998" cy="70788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user1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21677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cxnSp>
        <p:nvCxnSpPr>
          <p:cNvPr id="13" name="直線接點 12"/>
          <p:cNvCxnSpPr>
            <a:stCxn id="6" idx="2"/>
            <a:endCxn id="7" idx="0"/>
          </p:cNvCxnSpPr>
          <p:nvPr/>
        </p:nvCxnSpPr>
        <p:spPr>
          <a:xfrm flipH="1">
            <a:off x="1629199" y="2398574"/>
            <a:ext cx="388681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2"/>
            <a:endCxn id="8" idx="0"/>
          </p:cNvCxnSpPr>
          <p:nvPr/>
        </p:nvCxnSpPr>
        <p:spPr>
          <a:xfrm flipH="1">
            <a:off x="4425772" y="2398574"/>
            <a:ext cx="1090245" cy="173927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2"/>
            <a:endCxn id="9" idx="0"/>
          </p:cNvCxnSpPr>
          <p:nvPr/>
        </p:nvCxnSpPr>
        <p:spPr>
          <a:xfrm>
            <a:off x="5516017" y="2398574"/>
            <a:ext cx="1581998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2"/>
            <a:endCxn id="10" idx="0"/>
          </p:cNvCxnSpPr>
          <p:nvPr/>
        </p:nvCxnSpPr>
        <p:spPr>
          <a:xfrm>
            <a:off x="5516017" y="2398574"/>
            <a:ext cx="4254241" cy="174605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190701" y="821053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133289" y="5182802"/>
            <a:ext cx="650631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9488070" y="5034197"/>
            <a:ext cx="564376" cy="7253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04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0.12969 0.6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3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./server &lt;port&gt;</a:t>
            </a:r>
          </a:p>
          <a:p>
            <a:r>
              <a:rPr lang="en-US" altLang="zh-TW" dirty="0"/>
              <a:t>./client &lt;</a:t>
            </a:r>
            <a:r>
              <a:rPr lang="en-US" altLang="zh-TW" dirty="0" err="1"/>
              <a:t>ip</a:t>
            </a:r>
            <a:r>
              <a:rPr lang="en-US" altLang="zh-TW" dirty="0"/>
              <a:t>&gt; &lt;port&gt; &lt;username&gt;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48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256</Words>
  <Application>Microsoft Office PowerPoint</Application>
  <PresentationFormat>寬螢幕</PresentationFormat>
  <Paragraphs>110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HW3 Non-blocking File Transfer</vt:lpstr>
      <vt:lpstr>Broadcast</vt:lpstr>
      <vt:lpstr>Broadcast</vt:lpstr>
      <vt:lpstr>Broadcast</vt:lpstr>
      <vt:lpstr>Push</vt:lpstr>
      <vt:lpstr>Non-blocking</vt:lpstr>
      <vt:lpstr>Non-blocking</vt:lpstr>
      <vt:lpstr>Non-blocking</vt:lpstr>
      <vt:lpstr>Input format</vt:lpstr>
      <vt:lpstr>Welcome message</vt:lpstr>
      <vt:lpstr>Command on Client</vt:lpstr>
      <vt:lpstr>Command on Client</vt:lpstr>
      <vt:lpstr>Command on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Non-blocking</dc:title>
  <dc:creator>amy780911</dc:creator>
  <cp:lastModifiedBy>王行悌</cp:lastModifiedBy>
  <cp:revision>59</cp:revision>
  <dcterms:created xsi:type="dcterms:W3CDTF">2013-12-24T12:54:09Z</dcterms:created>
  <dcterms:modified xsi:type="dcterms:W3CDTF">2022-01-03T13:47:23Z</dcterms:modified>
</cp:coreProperties>
</file>