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566881-F584-D64D-A4AB-2D67F4FE6427}"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55A85-E595-DA45-ADE1-38335421CAD6}" type="slidenum">
              <a:rPr lang="en-US" smtClean="0"/>
              <a:t>‹#›</a:t>
            </a:fld>
            <a:endParaRPr lang="en-US"/>
          </a:p>
        </p:txBody>
      </p:sp>
    </p:spTree>
    <p:extLst>
      <p:ext uri="{BB962C8B-B14F-4D97-AF65-F5344CB8AC3E}">
        <p14:creationId xmlns:p14="http://schemas.microsoft.com/office/powerpoint/2010/main" val="208093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66881-F584-D64D-A4AB-2D67F4FE6427}"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55A85-E595-DA45-ADE1-38335421CAD6}" type="slidenum">
              <a:rPr lang="en-US" smtClean="0"/>
              <a:t>‹#›</a:t>
            </a:fld>
            <a:endParaRPr lang="en-US"/>
          </a:p>
        </p:txBody>
      </p:sp>
    </p:spTree>
    <p:extLst>
      <p:ext uri="{BB962C8B-B14F-4D97-AF65-F5344CB8AC3E}">
        <p14:creationId xmlns:p14="http://schemas.microsoft.com/office/powerpoint/2010/main" val="1295446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66881-F584-D64D-A4AB-2D67F4FE6427}"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55A85-E595-DA45-ADE1-38335421CAD6}" type="slidenum">
              <a:rPr lang="en-US" smtClean="0"/>
              <a:t>‹#›</a:t>
            </a:fld>
            <a:endParaRPr lang="en-US"/>
          </a:p>
        </p:txBody>
      </p:sp>
    </p:spTree>
    <p:extLst>
      <p:ext uri="{BB962C8B-B14F-4D97-AF65-F5344CB8AC3E}">
        <p14:creationId xmlns:p14="http://schemas.microsoft.com/office/powerpoint/2010/main" val="137683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66881-F584-D64D-A4AB-2D67F4FE6427}"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55A85-E595-DA45-ADE1-38335421CAD6}" type="slidenum">
              <a:rPr lang="en-US" smtClean="0"/>
              <a:t>‹#›</a:t>
            </a:fld>
            <a:endParaRPr lang="en-US"/>
          </a:p>
        </p:txBody>
      </p:sp>
    </p:spTree>
    <p:extLst>
      <p:ext uri="{BB962C8B-B14F-4D97-AF65-F5344CB8AC3E}">
        <p14:creationId xmlns:p14="http://schemas.microsoft.com/office/powerpoint/2010/main" val="86811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66881-F584-D64D-A4AB-2D67F4FE6427}"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55A85-E595-DA45-ADE1-38335421CAD6}" type="slidenum">
              <a:rPr lang="en-US" smtClean="0"/>
              <a:t>‹#›</a:t>
            </a:fld>
            <a:endParaRPr lang="en-US"/>
          </a:p>
        </p:txBody>
      </p:sp>
    </p:spTree>
    <p:extLst>
      <p:ext uri="{BB962C8B-B14F-4D97-AF65-F5344CB8AC3E}">
        <p14:creationId xmlns:p14="http://schemas.microsoft.com/office/powerpoint/2010/main" val="37261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566881-F584-D64D-A4AB-2D67F4FE6427}" type="datetimeFigureOut">
              <a:rPr lang="en-US" smtClean="0"/>
              <a:t>4/27/18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55A85-E595-DA45-ADE1-38335421CAD6}" type="slidenum">
              <a:rPr lang="en-US" smtClean="0"/>
              <a:t>‹#›</a:t>
            </a:fld>
            <a:endParaRPr lang="en-US"/>
          </a:p>
        </p:txBody>
      </p:sp>
    </p:spTree>
    <p:extLst>
      <p:ext uri="{BB962C8B-B14F-4D97-AF65-F5344CB8AC3E}">
        <p14:creationId xmlns:p14="http://schemas.microsoft.com/office/powerpoint/2010/main" val="44652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566881-F584-D64D-A4AB-2D67F4FE6427}" type="datetimeFigureOut">
              <a:rPr lang="en-US" smtClean="0"/>
              <a:t>4/27/18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255A85-E595-DA45-ADE1-38335421CAD6}" type="slidenum">
              <a:rPr lang="en-US" smtClean="0"/>
              <a:t>‹#›</a:t>
            </a:fld>
            <a:endParaRPr lang="en-US"/>
          </a:p>
        </p:txBody>
      </p:sp>
    </p:spTree>
    <p:extLst>
      <p:ext uri="{BB962C8B-B14F-4D97-AF65-F5344CB8AC3E}">
        <p14:creationId xmlns:p14="http://schemas.microsoft.com/office/powerpoint/2010/main" val="148225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566881-F584-D64D-A4AB-2D67F4FE6427}" type="datetimeFigureOut">
              <a:rPr lang="en-US" smtClean="0"/>
              <a:t>4/27/18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255A85-E595-DA45-ADE1-38335421CAD6}" type="slidenum">
              <a:rPr lang="en-US" smtClean="0"/>
              <a:t>‹#›</a:t>
            </a:fld>
            <a:endParaRPr lang="en-US"/>
          </a:p>
        </p:txBody>
      </p:sp>
    </p:spTree>
    <p:extLst>
      <p:ext uri="{BB962C8B-B14F-4D97-AF65-F5344CB8AC3E}">
        <p14:creationId xmlns:p14="http://schemas.microsoft.com/office/powerpoint/2010/main" val="136695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66881-F584-D64D-A4AB-2D67F4FE6427}" type="datetimeFigureOut">
              <a:rPr lang="en-US" smtClean="0"/>
              <a:t>4/27/18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255A85-E595-DA45-ADE1-38335421CAD6}" type="slidenum">
              <a:rPr lang="en-US" smtClean="0"/>
              <a:t>‹#›</a:t>
            </a:fld>
            <a:endParaRPr lang="en-US"/>
          </a:p>
        </p:txBody>
      </p:sp>
    </p:spTree>
    <p:extLst>
      <p:ext uri="{BB962C8B-B14F-4D97-AF65-F5344CB8AC3E}">
        <p14:creationId xmlns:p14="http://schemas.microsoft.com/office/powerpoint/2010/main" val="67347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66881-F584-D64D-A4AB-2D67F4FE6427}" type="datetimeFigureOut">
              <a:rPr lang="en-US" smtClean="0"/>
              <a:t>4/27/18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55A85-E595-DA45-ADE1-38335421CAD6}" type="slidenum">
              <a:rPr lang="en-US" smtClean="0"/>
              <a:t>‹#›</a:t>
            </a:fld>
            <a:endParaRPr lang="en-US"/>
          </a:p>
        </p:txBody>
      </p:sp>
    </p:spTree>
    <p:extLst>
      <p:ext uri="{BB962C8B-B14F-4D97-AF65-F5344CB8AC3E}">
        <p14:creationId xmlns:p14="http://schemas.microsoft.com/office/powerpoint/2010/main" val="177826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66881-F584-D64D-A4AB-2D67F4FE6427}" type="datetimeFigureOut">
              <a:rPr lang="en-US" smtClean="0"/>
              <a:t>4/27/18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55A85-E595-DA45-ADE1-38335421CAD6}" type="slidenum">
              <a:rPr lang="en-US" smtClean="0"/>
              <a:t>‹#›</a:t>
            </a:fld>
            <a:endParaRPr lang="en-US"/>
          </a:p>
        </p:txBody>
      </p:sp>
    </p:spTree>
    <p:extLst>
      <p:ext uri="{BB962C8B-B14F-4D97-AF65-F5344CB8AC3E}">
        <p14:creationId xmlns:p14="http://schemas.microsoft.com/office/powerpoint/2010/main" val="6915854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66881-F584-D64D-A4AB-2D67F4FE6427}" type="datetimeFigureOut">
              <a:rPr lang="en-US" smtClean="0"/>
              <a:t>4/26/18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55A85-E595-DA45-ADE1-38335421CAD6}" type="slidenum">
              <a:rPr lang="en-US" smtClean="0"/>
              <a:t>‹#›</a:t>
            </a:fld>
            <a:endParaRPr lang="en-US"/>
          </a:p>
        </p:txBody>
      </p:sp>
    </p:spTree>
    <p:extLst>
      <p:ext uri="{BB962C8B-B14F-4D97-AF65-F5344CB8AC3E}">
        <p14:creationId xmlns:p14="http://schemas.microsoft.com/office/powerpoint/2010/main" val="213061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”Lists” </a:t>
            </a:r>
            <a:endParaRPr lang="en-US" dirty="0"/>
          </a:p>
        </p:txBody>
      </p:sp>
      <p:sp>
        <p:nvSpPr>
          <p:cNvPr id="3" name="Subtitle 2"/>
          <p:cNvSpPr>
            <a:spLocks noGrp="1"/>
          </p:cNvSpPr>
          <p:nvPr>
            <p:ph type="subTitle" idx="1"/>
          </p:nvPr>
        </p:nvSpPr>
        <p:spPr/>
        <p:txBody>
          <a:bodyPr/>
          <a:lstStyle/>
          <a:p>
            <a:r>
              <a:rPr lang="en-US" dirty="0" smtClean="0"/>
              <a:t>By Brandon Tarney</a:t>
            </a:r>
          </a:p>
          <a:p>
            <a:r>
              <a:rPr lang="en-US" dirty="0" smtClean="0"/>
              <a:t>4/26/2018</a:t>
            </a:r>
            <a:endParaRPr lang="en-US" dirty="0"/>
          </a:p>
        </p:txBody>
      </p:sp>
    </p:spTree>
    <p:extLst>
      <p:ext uri="{BB962C8B-B14F-4D97-AF65-F5344CB8AC3E}">
        <p14:creationId xmlns:p14="http://schemas.microsoft.com/office/powerpoint/2010/main" val="314272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My App</a:t>
            </a:r>
            <a:endParaRPr lang="en-US" dirty="0"/>
          </a:p>
        </p:txBody>
      </p:sp>
      <p:sp>
        <p:nvSpPr>
          <p:cNvPr id="3" name="Content Placeholder 2"/>
          <p:cNvSpPr>
            <a:spLocks noGrp="1"/>
          </p:cNvSpPr>
          <p:nvPr>
            <p:ph idx="1"/>
          </p:nvPr>
        </p:nvSpPr>
        <p:spPr/>
        <p:txBody>
          <a:bodyPr/>
          <a:lstStyle/>
          <a:p>
            <a:r>
              <a:rPr lang="en-US" dirty="0" err="1" smtClean="0"/>
              <a:t>Todo</a:t>
            </a:r>
            <a:r>
              <a:rPr lang="en-US" dirty="0" smtClean="0"/>
              <a:t>/lists app (like reminders)</a:t>
            </a:r>
          </a:p>
          <a:p>
            <a:r>
              <a:rPr lang="en-US" dirty="0" smtClean="0"/>
              <a:t>Basic concepts/data-flow:</a:t>
            </a:r>
          </a:p>
          <a:p>
            <a:pPr lvl="1"/>
            <a:r>
              <a:rPr lang="en-US" dirty="0" smtClean="0"/>
              <a:t> Lists have 0 </a:t>
            </a:r>
            <a:r>
              <a:rPr lang="mr-IN" dirty="0" smtClean="0"/>
              <a:t>–</a:t>
            </a:r>
            <a:r>
              <a:rPr lang="en-US" dirty="0" smtClean="0"/>
              <a:t> N </a:t>
            </a:r>
            <a:r>
              <a:rPr lang="en-US" dirty="0" err="1" smtClean="0"/>
              <a:t>todos</a:t>
            </a:r>
            <a:endParaRPr lang="en-US" dirty="0" smtClean="0"/>
          </a:p>
          <a:p>
            <a:pPr lvl="1"/>
            <a:r>
              <a:rPr lang="en-US" dirty="0" smtClean="0"/>
              <a:t> </a:t>
            </a:r>
            <a:r>
              <a:rPr lang="en-US" dirty="0" err="1" smtClean="0"/>
              <a:t>Todos</a:t>
            </a:r>
            <a:r>
              <a:rPr lang="en-US" dirty="0" smtClean="0"/>
              <a:t> </a:t>
            </a:r>
            <a:r>
              <a:rPr lang="en-US" i="1" dirty="0" smtClean="0"/>
              <a:t>each</a:t>
            </a:r>
            <a:r>
              <a:rPr lang="en-US" dirty="0" smtClean="0"/>
              <a:t> belong to 1 or more lists</a:t>
            </a:r>
          </a:p>
          <a:p>
            <a:pPr lvl="1"/>
            <a:r>
              <a:rPr lang="en-US" dirty="0" smtClean="0"/>
              <a:t>You can select any List to display its </a:t>
            </a:r>
            <a:r>
              <a:rPr lang="en-US" dirty="0" err="1" smtClean="0"/>
              <a:t>Todos</a:t>
            </a:r>
            <a:endParaRPr lang="en-US" dirty="0" smtClean="0"/>
          </a:p>
          <a:p>
            <a:pPr lvl="1"/>
            <a:r>
              <a:rPr lang="en-US" dirty="0" smtClean="0"/>
              <a:t>Smart Lists have 0 - N </a:t>
            </a:r>
            <a:r>
              <a:rPr lang="en-US" i="1" dirty="0" smtClean="0"/>
              <a:t>lists</a:t>
            </a:r>
          </a:p>
          <a:p>
            <a:pPr lvl="1"/>
            <a:r>
              <a:rPr lang="en-US" dirty="0" smtClean="0"/>
              <a:t>Smart lists allow you to combine lists, and display only the </a:t>
            </a:r>
            <a:r>
              <a:rPr lang="en-US" dirty="0" err="1" smtClean="0"/>
              <a:t>Todos</a:t>
            </a:r>
            <a:r>
              <a:rPr lang="en-US" dirty="0" smtClean="0"/>
              <a:t> which are present in ALL lists in the smart list</a:t>
            </a:r>
          </a:p>
          <a:p>
            <a:pPr lvl="2"/>
            <a:r>
              <a:rPr lang="en-US" dirty="0" smtClean="0"/>
              <a:t>A smart list composed of lists “homework” and “top priority” will show ONLY “top priority homework” </a:t>
            </a:r>
            <a:r>
              <a:rPr lang="en-US" dirty="0" err="1" smtClean="0"/>
              <a:t>todos</a:t>
            </a:r>
            <a:endParaRPr lang="en-US" dirty="0" smtClean="0"/>
          </a:p>
          <a:p>
            <a:pPr lvl="1"/>
            <a:endParaRPr lang="en-US" dirty="0" smtClean="0"/>
          </a:p>
        </p:txBody>
      </p:sp>
    </p:spTree>
    <p:extLst>
      <p:ext uri="{BB962C8B-B14F-4D97-AF65-F5344CB8AC3E}">
        <p14:creationId xmlns:p14="http://schemas.microsoft.com/office/powerpoint/2010/main" val="47823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App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Working</a:t>
            </a:r>
          </a:p>
          <a:p>
            <a:pPr lvl="1"/>
            <a:r>
              <a:rPr lang="en-US" dirty="0" smtClean="0"/>
              <a:t>Data Model (Core Data)</a:t>
            </a:r>
          </a:p>
          <a:p>
            <a:pPr lvl="1"/>
            <a:r>
              <a:rPr lang="en-US" dirty="0" smtClean="0"/>
              <a:t>Data flow (more or less)</a:t>
            </a:r>
          </a:p>
          <a:p>
            <a:pPr lvl="1"/>
            <a:r>
              <a:rPr lang="en-US" dirty="0" smtClean="0"/>
              <a:t>UI</a:t>
            </a:r>
          </a:p>
          <a:p>
            <a:pPr lvl="1"/>
            <a:r>
              <a:rPr lang="en-US" dirty="0" smtClean="0"/>
              <a:t>Core </a:t>
            </a:r>
          </a:p>
          <a:p>
            <a:r>
              <a:rPr lang="en-US" dirty="0" smtClean="0"/>
              <a:t>Not Working:</a:t>
            </a:r>
          </a:p>
          <a:p>
            <a:pPr lvl="1"/>
            <a:r>
              <a:rPr lang="en-US" dirty="0" err="1" smtClean="0"/>
              <a:t>Todos</a:t>
            </a:r>
            <a:r>
              <a:rPr lang="en-US" dirty="0" smtClean="0"/>
              <a:t> displayed for each list (won’t appear in the ”list” view</a:t>
            </a:r>
            <a:r>
              <a:rPr lang="mr-IN" dirty="0" smtClean="0"/>
              <a:t>…</a:t>
            </a:r>
            <a:r>
              <a:rPr lang="en-US" dirty="0" smtClean="0"/>
              <a:t>just don’t have the plumbing done there yet!)</a:t>
            </a:r>
          </a:p>
          <a:p>
            <a:pPr lvl="1"/>
            <a:r>
              <a:rPr lang="en-US" dirty="0" smtClean="0"/>
              <a:t>Several buttons/segues are not complete</a:t>
            </a:r>
          </a:p>
          <a:p>
            <a:pPr lvl="2"/>
            <a:r>
              <a:rPr lang="en-US" dirty="0" smtClean="0"/>
              <a:t>i.e. selecting the “details” button on any list should present you with the list and the ability to edit this list but now it just segues to the general add new item view</a:t>
            </a:r>
          </a:p>
          <a:p>
            <a:pPr lvl="1"/>
            <a:r>
              <a:rPr lang="en-US" dirty="0" smtClean="0"/>
              <a:t>No Constraints</a:t>
            </a:r>
          </a:p>
          <a:p>
            <a:pPr lvl="2"/>
            <a:r>
              <a:rPr lang="en-US" dirty="0" smtClean="0"/>
              <a:t>Please view this app in portrait-mode of iPhone 8/8+</a:t>
            </a:r>
          </a:p>
          <a:p>
            <a:pPr lvl="1"/>
            <a:r>
              <a:rPr lang="en-US" dirty="0" smtClean="0"/>
              <a:t>No Gestures</a:t>
            </a:r>
          </a:p>
          <a:p>
            <a:pPr lvl="1"/>
            <a:r>
              <a:rPr lang="en-US" dirty="0" smtClean="0"/>
              <a:t>No Notifications</a:t>
            </a:r>
          </a:p>
          <a:p>
            <a:pPr lvl="1"/>
            <a:r>
              <a:rPr lang="en-US" dirty="0" smtClean="0"/>
              <a:t>No </a:t>
            </a:r>
            <a:r>
              <a:rPr lang="en-US" smtClean="0"/>
              <a:t>App icon</a:t>
            </a:r>
            <a:endParaRPr lang="en-US" dirty="0" smtClean="0"/>
          </a:p>
        </p:txBody>
      </p:sp>
    </p:spTree>
    <p:extLst>
      <p:ext uri="{BB962C8B-B14F-4D97-AF65-F5344CB8AC3E}">
        <p14:creationId xmlns:p14="http://schemas.microsoft.com/office/powerpoint/2010/main" val="116318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204</Words>
  <Application>Microsoft Macintosh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Mangal</vt:lpstr>
      <vt:lpstr>Office Theme</vt:lpstr>
      <vt:lpstr>”Lists” </vt:lpstr>
      <vt:lpstr>About My App</vt:lpstr>
      <vt:lpstr>State of the App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dc:title>
  <dc:creator>Brandon Tarney</dc:creator>
  <cp:lastModifiedBy>Brandon Tarney</cp:lastModifiedBy>
  <cp:revision>1</cp:revision>
  <dcterms:created xsi:type="dcterms:W3CDTF">2018-04-27T03:54:50Z</dcterms:created>
  <dcterms:modified xsi:type="dcterms:W3CDTF">2018-04-27T04:02:57Z</dcterms:modified>
</cp:coreProperties>
</file>