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57" r:id="rId6"/>
    <p:sldId id="268" r:id="rId7"/>
    <p:sldId id="259" r:id="rId8"/>
    <p:sldId id="264" r:id="rId9"/>
    <p:sldId id="263" r:id="rId10"/>
    <p:sldId id="261" r:id="rId11"/>
    <p:sldId id="262" r:id="rId12"/>
    <p:sldId id="270" r:id="rId13"/>
    <p:sldId id="260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3D3DC50E-187D-4A42-B286-AE912F59CE68}">
          <p14:sldIdLst>
            <p14:sldId id="256"/>
          </p14:sldIdLst>
        </p14:section>
        <p14:section name="GaborTanacs" id="{88C73673-D555-4E50-B3F6-6D53E927FCC4}">
          <p14:sldIdLst>
            <p14:sldId id="257"/>
            <p14:sldId id="268"/>
            <p14:sldId id="259"/>
            <p14:sldId id="264"/>
            <p14:sldId id="263"/>
            <p14:sldId id="261"/>
            <p14:sldId id="262"/>
            <p14:sldId id="270"/>
          </p14:sldIdLst>
        </p14:section>
        <p14:section name="SzabolcsBedrosian" id="{7F293499-7FAA-49AC-AE91-B6E4CC79FCBE}">
          <p14:sldIdLst>
            <p14:sldId id="260"/>
            <p14:sldId id="265"/>
          </p14:sldIdLst>
        </p14:section>
        <p14:section name="References" id="{8B1D826B-0529-4650-AB9D-CBBE8AE39CB8}">
          <p14:sldIdLst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or Tanacs" initials="GT" lastIdx="1" clrIdx="0">
    <p:extLst>
      <p:ext uri="{19B8F6BF-5375-455C-9EA6-DF929625EA0E}">
        <p15:presenceInfo xmlns:p15="http://schemas.microsoft.com/office/powerpoint/2012/main" userId="S::gabor_tanacs@epam.com::3b09e36e-1d76-483d-a46c-7526ccca0a0a" providerId="AD"/>
      </p:ext>
    </p:extLst>
  </p:cmAuthor>
  <p:cmAuthor id="2" name="Gabor" initials="G" lastIdx="4" clrIdx="1">
    <p:extLst>
      <p:ext uri="{19B8F6BF-5375-455C-9EA6-DF929625EA0E}">
        <p15:presenceInfo xmlns:p15="http://schemas.microsoft.com/office/powerpoint/2012/main" userId="Gab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EDB8F-0EB2-4559-9E2A-D119CCF305D5}" v="1" dt="2020-11-04T22:06:35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05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Tanács" userId="98ab75226b324f39" providerId="LiveId" clId="{31F9665F-9004-459F-A632-B32B22BD8D0E}"/>
    <pc:docChg chg="undo custSel addSld delSld modSld sldOrd addSection modSection">
      <pc:chgData name="Gábor Tanács" userId="98ab75226b324f39" providerId="LiveId" clId="{31F9665F-9004-459F-A632-B32B22BD8D0E}" dt="2020-10-20T09:22:03.960" v="68" actId="12"/>
      <pc:docMkLst>
        <pc:docMk/>
      </pc:docMkLst>
      <pc:sldChg chg="modSp mod">
        <pc:chgData name="Gábor Tanács" userId="98ab75226b324f39" providerId="LiveId" clId="{31F9665F-9004-459F-A632-B32B22BD8D0E}" dt="2020-10-20T09:22:03.960" v="68" actId="12"/>
        <pc:sldMkLst>
          <pc:docMk/>
          <pc:sldMk cId="4145510891" sldId="256"/>
        </pc:sldMkLst>
        <pc:spChg chg="mod">
          <ac:chgData name="Gábor Tanács" userId="98ab75226b324f39" providerId="LiveId" clId="{31F9665F-9004-459F-A632-B32B22BD8D0E}" dt="2020-10-20T09:22:03.960" v="68" actId="12"/>
          <ac:spMkLst>
            <pc:docMk/>
            <pc:sldMk cId="4145510891" sldId="256"/>
            <ac:spMk id="4" creationId="{A3E3E8E5-B6E5-43DB-83F6-C7AC273B0FA2}"/>
          </ac:spMkLst>
        </pc:spChg>
      </pc:sldChg>
      <pc:sldChg chg="modSp add mod ord">
        <pc:chgData name="Gábor Tanács" userId="98ab75226b324f39" providerId="LiveId" clId="{31F9665F-9004-459F-A632-B32B22BD8D0E}" dt="2020-10-20T09:20:55.442" v="59"/>
        <pc:sldMkLst>
          <pc:docMk/>
          <pc:sldMk cId="1646458659" sldId="260"/>
        </pc:sldMkLst>
        <pc:spChg chg="mod">
          <ac:chgData name="Gábor Tanács" userId="98ab75226b324f39" providerId="LiveId" clId="{31F9665F-9004-459F-A632-B32B22BD8D0E}" dt="2020-10-20T09:04:20.853" v="57" actId="404"/>
          <ac:spMkLst>
            <pc:docMk/>
            <pc:sldMk cId="1646458659" sldId="260"/>
            <ac:spMk id="2" creationId="{AF437601-84AA-4FE8-A34A-4C89124BFC87}"/>
          </ac:spMkLst>
        </pc:spChg>
      </pc:sldChg>
      <pc:sldChg chg="new del">
        <pc:chgData name="Gábor Tanács" userId="98ab75226b324f39" providerId="LiveId" clId="{31F9665F-9004-459F-A632-B32B22BD8D0E}" dt="2020-10-20T09:01:10.524" v="31" actId="680"/>
        <pc:sldMkLst>
          <pc:docMk/>
          <pc:sldMk cId="2538349048" sldId="260"/>
        </pc:sldMkLst>
      </pc:sldChg>
      <pc:sldChg chg="new del">
        <pc:chgData name="Gábor Tanács" userId="98ab75226b324f39" providerId="LiveId" clId="{31F9665F-9004-459F-A632-B32B22BD8D0E}" dt="2020-10-20T09:01:10.103" v="30" actId="680"/>
        <pc:sldMkLst>
          <pc:docMk/>
          <pc:sldMk cId="2812964200" sldId="261"/>
        </pc:sldMkLst>
      </pc:sldChg>
    </pc:docChg>
  </pc:docChgLst>
  <pc:docChgLst>
    <pc:chgData name="Gabor" userId="3b09e36e-1d76-483d-a46c-7526ccca0a0a" providerId="ADAL" clId="{A275B6AE-1309-4F80-B47C-E91CE8D45082}"/>
    <pc:docChg chg="undo custSel addSld delSld modSld sldOrd addSection modSection">
      <pc:chgData name="Gabor" userId="3b09e36e-1d76-483d-a46c-7526ccca0a0a" providerId="ADAL" clId="{A275B6AE-1309-4F80-B47C-E91CE8D45082}" dt="2020-11-05T16:49:07.306" v="4930" actId="20577"/>
      <pc:docMkLst>
        <pc:docMk/>
      </pc:docMkLst>
      <pc:sldChg chg="addSp modSp mod">
        <pc:chgData name="Gabor" userId="3b09e36e-1d76-483d-a46c-7526ccca0a0a" providerId="ADAL" clId="{A275B6AE-1309-4F80-B47C-E91CE8D45082}" dt="2020-11-03T05:39:26.317" v="3813" actId="255"/>
        <pc:sldMkLst>
          <pc:docMk/>
          <pc:sldMk cId="4145510891" sldId="256"/>
        </pc:sldMkLst>
        <pc:spChg chg="mod">
          <ac:chgData name="Gabor" userId="3b09e36e-1d76-483d-a46c-7526ccca0a0a" providerId="ADAL" clId="{A275B6AE-1309-4F80-B47C-E91CE8D45082}" dt="2020-11-03T05:39:26.317" v="3813" actId="255"/>
          <ac:spMkLst>
            <pc:docMk/>
            <pc:sldMk cId="4145510891" sldId="256"/>
            <ac:spMk id="4" creationId="{A3E3E8E5-B6E5-43DB-83F6-C7AC273B0FA2}"/>
          </ac:spMkLst>
        </pc:spChg>
        <pc:spChg chg="add mod">
          <ac:chgData name="Gabor" userId="3b09e36e-1d76-483d-a46c-7526ccca0a0a" providerId="ADAL" clId="{A275B6AE-1309-4F80-B47C-E91CE8D45082}" dt="2020-10-26T05:58:28.029" v="2397" actId="207"/>
          <ac:spMkLst>
            <pc:docMk/>
            <pc:sldMk cId="4145510891" sldId="256"/>
            <ac:spMk id="6" creationId="{A58A352A-6632-4442-AAE6-AAE3EDD1BA14}"/>
          </ac:spMkLst>
        </pc:spChg>
      </pc:sldChg>
      <pc:sldChg chg="addSp delSp modSp mod addCm delCm modCm modNotesTx">
        <pc:chgData name="Gabor" userId="3b09e36e-1d76-483d-a46c-7526ccca0a0a" providerId="ADAL" clId="{A275B6AE-1309-4F80-B47C-E91CE8D45082}" dt="2020-11-04T07:19:51.147" v="3876" actId="113"/>
        <pc:sldMkLst>
          <pc:docMk/>
          <pc:sldMk cId="974295387" sldId="257"/>
        </pc:sldMkLst>
        <pc:spChg chg="mod">
          <ac:chgData name="Gabor" userId="3b09e36e-1d76-483d-a46c-7526ccca0a0a" providerId="ADAL" clId="{A275B6AE-1309-4F80-B47C-E91CE8D45082}" dt="2020-10-20T16:50:25.412" v="258" actId="255"/>
          <ac:spMkLst>
            <pc:docMk/>
            <pc:sldMk cId="974295387" sldId="257"/>
            <ac:spMk id="2" creationId="{AF437601-84AA-4FE8-A34A-4C89124BFC87}"/>
          </ac:spMkLst>
        </pc:spChg>
        <pc:spChg chg="mod">
          <ac:chgData name="Gabor" userId="3b09e36e-1d76-483d-a46c-7526ccca0a0a" providerId="ADAL" clId="{A275B6AE-1309-4F80-B47C-E91CE8D45082}" dt="2020-11-04T06:04:44.744" v="3830" actId="207"/>
          <ac:spMkLst>
            <pc:docMk/>
            <pc:sldMk cId="974295387" sldId="257"/>
            <ac:spMk id="6" creationId="{1F3914F2-999C-464A-AFF3-C17D48E671AA}"/>
          </ac:spMkLst>
        </pc:spChg>
        <pc:graphicFrameChg chg="add del mod modGraphic">
          <ac:chgData name="Gabor" userId="3b09e36e-1d76-483d-a46c-7526ccca0a0a" providerId="ADAL" clId="{A275B6AE-1309-4F80-B47C-E91CE8D45082}" dt="2020-10-20T16:58:38.119" v="354" actId="478"/>
          <ac:graphicFrameMkLst>
            <pc:docMk/>
            <pc:sldMk cId="974295387" sldId="257"/>
            <ac:graphicFrameMk id="7" creationId="{D70B06FB-4326-447F-8DA0-5CAE53CAC182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02:26.383" v="484" actId="478"/>
          <ac:graphicFrameMkLst>
            <pc:docMk/>
            <pc:sldMk cId="974295387" sldId="257"/>
            <ac:graphicFrameMk id="8" creationId="{5169A3E4-51A2-4B4C-A94E-9900D31C9B30}"/>
          </ac:graphicFrameMkLst>
        </pc:graphicFrameChg>
        <pc:graphicFrameChg chg="add mod">
          <ac:chgData name="Gabor" userId="3b09e36e-1d76-483d-a46c-7526ccca0a0a" providerId="ADAL" clId="{A275B6AE-1309-4F80-B47C-E91CE8D45082}" dt="2020-10-20T17:53:28.609" v="1283" actId="20577"/>
          <ac:graphicFrameMkLst>
            <pc:docMk/>
            <pc:sldMk cId="974295387" sldId="257"/>
            <ac:graphicFrameMk id="10" creationId="{88D849A4-9F53-4EC4-AA2C-2476166AB36B}"/>
          </ac:graphicFrameMkLst>
        </pc:graphicFrameChg>
        <pc:picChg chg="add mod">
          <ac:chgData name="Gabor" userId="3b09e36e-1d76-483d-a46c-7526ccca0a0a" providerId="ADAL" clId="{A275B6AE-1309-4F80-B47C-E91CE8D45082}" dt="2020-11-03T05:55:53.234" v="3822" actId="1076"/>
          <ac:picMkLst>
            <pc:docMk/>
            <pc:sldMk cId="974295387" sldId="257"/>
            <ac:picMk id="1026" creationId="{9DEB1C20-391D-4C36-986B-6C0EBFAD8C8A}"/>
          </ac:picMkLst>
        </pc:picChg>
      </pc:sldChg>
      <pc:sldChg chg="modSp del mod">
        <pc:chgData name="Gabor" userId="3b09e36e-1d76-483d-a46c-7526ccca0a0a" providerId="ADAL" clId="{A275B6AE-1309-4F80-B47C-E91CE8D45082}" dt="2020-10-26T06:09:32.764" v="2569" actId="47"/>
        <pc:sldMkLst>
          <pc:docMk/>
          <pc:sldMk cId="677747063" sldId="258"/>
        </pc:sldMkLst>
        <pc:spChg chg="mod">
          <ac:chgData name="Gabor" userId="3b09e36e-1d76-483d-a46c-7526ccca0a0a" providerId="ADAL" clId="{A275B6AE-1309-4F80-B47C-E91CE8D45082}" dt="2020-10-21T09:30:25.036" v="1967" actId="6549"/>
          <ac:spMkLst>
            <pc:docMk/>
            <pc:sldMk cId="677747063" sldId="258"/>
            <ac:spMk id="3" creationId="{505AF901-2B10-4EDD-B467-F9335FCB26B4}"/>
          </ac:spMkLst>
        </pc:spChg>
      </pc:sldChg>
      <pc:sldChg chg="addSp modSp mod ord modNotesTx">
        <pc:chgData name="Gabor" userId="3b09e36e-1d76-483d-a46c-7526ccca0a0a" providerId="ADAL" clId="{A275B6AE-1309-4F80-B47C-E91CE8D45082}" dt="2020-11-05T06:10:23.120" v="4450" actId="20577"/>
        <pc:sldMkLst>
          <pc:docMk/>
          <pc:sldMk cId="2547306139" sldId="259"/>
        </pc:sldMkLst>
        <pc:spChg chg="mod">
          <ac:chgData name="Gabor" userId="3b09e36e-1d76-483d-a46c-7526ccca0a0a" providerId="ADAL" clId="{A275B6AE-1309-4F80-B47C-E91CE8D45082}" dt="2020-10-20T11:39:36.688" v="1" actId="20577"/>
          <ac:spMkLst>
            <pc:docMk/>
            <pc:sldMk cId="2547306139" sldId="259"/>
            <ac:spMk id="2" creationId="{AF437601-84AA-4FE8-A34A-4C89124BFC87}"/>
          </ac:spMkLst>
        </pc:spChg>
        <pc:spChg chg="mod">
          <ac:chgData name="Gabor" userId="3b09e36e-1d76-483d-a46c-7526ccca0a0a" providerId="ADAL" clId="{A275B6AE-1309-4F80-B47C-E91CE8D45082}" dt="2020-11-05T06:07:26.932" v="4388" actId="27636"/>
          <ac:spMkLst>
            <pc:docMk/>
            <pc:sldMk cId="2547306139" sldId="259"/>
            <ac:spMk id="3" creationId="{505AF901-2B10-4EDD-B467-F9335FCB26B4}"/>
          </ac:spMkLst>
        </pc:spChg>
        <pc:spChg chg="add mod">
          <ac:chgData name="Gabor" userId="3b09e36e-1d76-483d-a46c-7526ccca0a0a" providerId="ADAL" clId="{A275B6AE-1309-4F80-B47C-E91CE8D45082}" dt="2020-11-04T08:35:53.321" v="4370" actId="20577"/>
          <ac:spMkLst>
            <pc:docMk/>
            <pc:sldMk cId="2547306139" sldId="259"/>
            <ac:spMk id="4" creationId="{FCC8F425-7BC6-46F3-8C88-9698D8B75056}"/>
          </ac:spMkLst>
        </pc:spChg>
        <pc:spChg chg="add mod">
          <ac:chgData name="Gabor" userId="3b09e36e-1d76-483d-a46c-7526ccca0a0a" providerId="ADAL" clId="{A275B6AE-1309-4F80-B47C-E91CE8D45082}" dt="2020-11-04T08:32:10.562" v="4251" actId="20577"/>
          <ac:spMkLst>
            <pc:docMk/>
            <pc:sldMk cId="2547306139" sldId="259"/>
            <ac:spMk id="6" creationId="{748F9ED9-7509-48CA-B12A-716E0AA35F4E}"/>
          </ac:spMkLst>
        </pc:spChg>
      </pc:sldChg>
      <pc:sldChg chg="ord">
        <pc:chgData name="Gabor" userId="3b09e36e-1d76-483d-a46c-7526ccca0a0a" providerId="ADAL" clId="{A275B6AE-1309-4F80-B47C-E91CE8D45082}" dt="2020-11-02T17:54:24.255" v="3117"/>
        <pc:sldMkLst>
          <pc:docMk/>
          <pc:sldMk cId="1646458659" sldId="260"/>
        </pc:sldMkLst>
      </pc:sldChg>
      <pc:sldChg chg="modSp mod ord delCm modCm">
        <pc:chgData name="Gabor" userId="3b09e36e-1d76-483d-a46c-7526ccca0a0a" providerId="ADAL" clId="{A275B6AE-1309-4F80-B47C-E91CE8D45082}" dt="2020-10-29T05:54:42.945" v="2885" actId="1592"/>
        <pc:sldMkLst>
          <pc:docMk/>
          <pc:sldMk cId="2805018740" sldId="261"/>
        </pc:sldMkLst>
        <pc:spChg chg="mod">
          <ac:chgData name="Gabor" userId="3b09e36e-1d76-483d-a46c-7526ccca0a0a" providerId="ADAL" clId="{A275B6AE-1309-4F80-B47C-E91CE8D45082}" dt="2020-10-21T07:10:24.849" v="1678" actId="113"/>
          <ac:spMkLst>
            <pc:docMk/>
            <pc:sldMk cId="2805018740" sldId="261"/>
            <ac:spMk id="2" creationId="{B8811AEE-A08C-4E1D-952B-27DA0AEEB64B}"/>
          </ac:spMkLst>
        </pc:spChg>
        <pc:spChg chg="mod">
          <ac:chgData name="Gabor" userId="3b09e36e-1d76-483d-a46c-7526ccca0a0a" providerId="ADAL" clId="{A275B6AE-1309-4F80-B47C-E91CE8D45082}" dt="2020-10-20T11:39:58.521" v="4" actId="1076"/>
          <ac:spMkLst>
            <pc:docMk/>
            <pc:sldMk cId="2805018740" sldId="261"/>
            <ac:spMk id="6" creationId="{47D77B87-9B3C-49D7-B781-491555E0DAEC}"/>
          </ac:spMkLst>
        </pc:spChg>
      </pc:sldChg>
      <pc:sldChg chg="modSp mod ord">
        <pc:chgData name="Gabor" userId="3b09e36e-1d76-483d-a46c-7526ccca0a0a" providerId="ADAL" clId="{A275B6AE-1309-4F80-B47C-E91CE8D45082}" dt="2020-10-26T05:59:30.569" v="2399"/>
        <pc:sldMkLst>
          <pc:docMk/>
          <pc:sldMk cId="1649661348" sldId="262"/>
        </pc:sldMkLst>
        <pc:spChg chg="mod">
          <ac:chgData name="Gabor" userId="3b09e36e-1d76-483d-a46c-7526ccca0a0a" providerId="ADAL" clId="{A275B6AE-1309-4F80-B47C-E91CE8D45082}" dt="2020-10-21T07:10:27.723" v="1679" actId="113"/>
          <ac:spMkLst>
            <pc:docMk/>
            <pc:sldMk cId="1649661348" sldId="262"/>
            <ac:spMk id="2" creationId="{D18B3601-2704-421C-B81F-D817126A1CC5}"/>
          </ac:spMkLst>
        </pc:spChg>
        <pc:spChg chg="mod">
          <ac:chgData name="Gabor" userId="3b09e36e-1d76-483d-a46c-7526ccca0a0a" providerId="ADAL" clId="{A275B6AE-1309-4F80-B47C-E91CE8D45082}" dt="2020-10-20T15:32:41.144" v="230" actId="207"/>
          <ac:spMkLst>
            <pc:docMk/>
            <pc:sldMk cId="1649661348" sldId="262"/>
            <ac:spMk id="3" creationId="{C4BDB0EE-4838-4900-8ACD-1507A451019C}"/>
          </ac:spMkLst>
        </pc:spChg>
        <pc:spChg chg="mod">
          <ac:chgData name="Gabor" userId="3b09e36e-1d76-483d-a46c-7526ccca0a0a" providerId="ADAL" clId="{A275B6AE-1309-4F80-B47C-E91CE8D45082}" dt="2020-10-20T15:33:30.793" v="235" actId="207"/>
          <ac:spMkLst>
            <pc:docMk/>
            <pc:sldMk cId="1649661348" sldId="262"/>
            <ac:spMk id="4" creationId="{41A80251-DEA3-4419-8B09-88BBE90541DF}"/>
          </ac:spMkLst>
        </pc:spChg>
        <pc:spChg chg="mod">
          <ac:chgData name="Gabor" userId="3b09e36e-1d76-483d-a46c-7526ccca0a0a" providerId="ADAL" clId="{A275B6AE-1309-4F80-B47C-E91CE8D45082}" dt="2020-10-20T15:32:50.193" v="231" actId="207"/>
          <ac:spMkLst>
            <pc:docMk/>
            <pc:sldMk cId="1649661348" sldId="262"/>
            <ac:spMk id="5" creationId="{CBDDD753-49D6-4361-9FDD-977C4224807E}"/>
          </ac:spMkLst>
        </pc:spChg>
        <pc:spChg chg="mod">
          <ac:chgData name="Gabor" userId="3b09e36e-1d76-483d-a46c-7526ccca0a0a" providerId="ADAL" clId="{A275B6AE-1309-4F80-B47C-E91CE8D45082}" dt="2020-10-20T15:33:30.325" v="234" actId="207"/>
          <ac:spMkLst>
            <pc:docMk/>
            <pc:sldMk cId="1649661348" sldId="262"/>
            <ac:spMk id="6" creationId="{AEBEBA53-8F11-4ECB-8D9D-9B06FE8C71D9}"/>
          </ac:spMkLst>
        </pc:spChg>
      </pc:sldChg>
      <pc:sldChg chg="modSp add mod ord">
        <pc:chgData name="Gabor" userId="3b09e36e-1d76-483d-a46c-7526ccca0a0a" providerId="ADAL" clId="{A275B6AE-1309-4F80-B47C-E91CE8D45082}" dt="2020-10-26T05:59:30.569" v="2399"/>
        <pc:sldMkLst>
          <pc:docMk/>
          <pc:sldMk cId="2517316100" sldId="263"/>
        </pc:sldMkLst>
        <pc:spChg chg="mod">
          <ac:chgData name="Gabor" userId="3b09e36e-1d76-483d-a46c-7526ccca0a0a" providerId="ADAL" clId="{A275B6AE-1309-4F80-B47C-E91CE8D45082}" dt="2020-10-21T06:03:48.159" v="1363" actId="2710"/>
          <ac:spMkLst>
            <pc:docMk/>
            <pc:sldMk cId="2517316100" sldId="263"/>
            <ac:spMk id="6" creationId="{1F3914F2-999C-464A-AFF3-C17D48E671AA}"/>
          </ac:spMkLst>
        </pc:spChg>
      </pc:sldChg>
      <pc:sldChg chg="modSp new del mod ord">
        <pc:chgData name="Gabor" userId="3b09e36e-1d76-483d-a46c-7526ccca0a0a" providerId="ADAL" clId="{A275B6AE-1309-4F80-B47C-E91CE8D45082}" dt="2020-10-20T16:48:39.618" v="241" actId="2696"/>
        <pc:sldMkLst>
          <pc:docMk/>
          <pc:sldMk cId="3001996767" sldId="263"/>
        </pc:sldMkLst>
        <pc:spChg chg="mod">
          <ac:chgData name="Gabor" userId="3b09e36e-1d76-483d-a46c-7526ccca0a0a" providerId="ADAL" clId="{A275B6AE-1309-4F80-B47C-E91CE8D45082}" dt="2020-10-20T16:48:34.340" v="240"/>
          <ac:spMkLst>
            <pc:docMk/>
            <pc:sldMk cId="3001996767" sldId="263"/>
            <ac:spMk id="2" creationId="{9714D8FD-9C0C-4699-914F-7C73700AE122}"/>
          </ac:spMkLst>
        </pc:spChg>
      </pc:sldChg>
      <pc:sldChg chg="addSp delSp modSp new del mod">
        <pc:chgData name="Gabor" userId="3b09e36e-1d76-483d-a46c-7526ccca0a0a" providerId="ADAL" clId="{A275B6AE-1309-4F80-B47C-E91CE8D45082}" dt="2020-10-20T18:01:16.814" v="1289" actId="2696"/>
        <pc:sldMkLst>
          <pc:docMk/>
          <pc:sldMk cId="460661921" sldId="264"/>
        </pc:sldMkLst>
        <pc:spChg chg="del">
          <ac:chgData name="Gabor" userId="3b09e36e-1d76-483d-a46c-7526ccca0a0a" providerId="ADAL" clId="{A275B6AE-1309-4F80-B47C-E91CE8D45082}" dt="2020-10-20T17:04:20.034" v="486" actId="1032"/>
          <ac:spMkLst>
            <pc:docMk/>
            <pc:sldMk cId="460661921" sldId="264"/>
            <ac:spMk id="3" creationId="{61E6D3F6-F464-4752-ABB0-00B3E1FEEAA6}"/>
          </ac:spMkLst>
        </pc:spChg>
        <pc:spChg chg="mod">
          <ac:chgData name="Gabor" userId="3b09e36e-1d76-483d-a46c-7526ccca0a0a" providerId="ADAL" clId="{A275B6AE-1309-4F80-B47C-E91CE8D45082}" dt="2020-10-20T17:04:51.304" v="487" actId="18245"/>
          <ac:spMkLst>
            <pc:docMk/>
            <pc:sldMk cId="460661921" sldId="264"/>
            <ac:spMk id="6" creationId="{8E1BF9F4-D715-4F4B-94B8-DE7C2829E4E9}"/>
          </ac:spMkLst>
        </pc:spChg>
        <pc:spChg chg="mod">
          <ac:chgData name="Gabor" userId="3b09e36e-1d76-483d-a46c-7526ccca0a0a" providerId="ADAL" clId="{A275B6AE-1309-4F80-B47C-E91CE8D45082}" dt="2020-10-20T17:04:51.304" v="487" actId="18245"/>
          <ac:spMkLst>
            <pc:docMk/>
            <pc:sldMk cId="460661921" sldId="264"/>
            <ac:spMk id="7" creationId="{75412E70-5E9D-406A-9044-23A6AE14DBAB}"/>
          </ac:spMkLst>
        </pc:spChg>
        <pc:spChg chg="mod">
          <ac:chgData name="Gabor" userId="3b09e36e-1d76-483d-a46c-7526ccca0a0a" providerId="ADAL" clId="{A275B6AE-1309-4F80-B47C-E91CE8D45082}" dt="2020-10-20T17:04:51.304" v="487" actId="18245"/>
          <ac:spMkLst>
            <pc:docMk/>
            <pc:sldMk cId="460661921" sldId="264"/>
            <ac:spMk id="8" creationId="{CAAA8D6E-1205-4AFF-B26A-7EA90097C790}"/>
          </ac:spMkLst>
        </pc:spChg>
        <pc:spChg chg="mod">
          <ac:chgData name="Gabor" userId="3b09e36e-1d76-483d-a46c-7526ccca0a0a" providerId="ADAL" clId="{A275B6AE-1309-4F80-B47C-E91CE8D45082}" dt="2020-10-20T17:04:51.304" v="487" actId="18245"/>
          <ac:spMkLst>
            <pc:docMk/>
            <pc:sldMk cId="460661921" sldId="264"/>
            <ac:spMk id="9" creationId="{EB37E74E-BFDD-4649-8B18-F7C951FE106D}"/>
          </ac:spMkLst>
        </pc:spChg>
        <pc:spChg chg="mod">
          <ac:chgData name="Gabor" userId="3b09e36e-1d76-483d-a46c-7526ccca0a0a" providerId="ADAL" clId="{A275B6AE-1309-4F80-B47C-E91CE8D45082}" dt="2020-10-20T17:04:51.304" v="487" actId="18245"/>
          <ac:spMkLst>
            <pc:docMk/>
            <pc:sldMk cId="460661921" sldId="264"/>
            <ac:spMk id="10" creationId="{511FB5F0-65AB-4B63-9E5E-6A7052050512}"/>
          </ac:spMkLst>
        </pc:spChg>
        <pc:grpChg chg="del mod">
          <ac:chgData name="Gabor" userId="3b09e36e-1d76-483d-a46c-7526ccca0a0a" providerId="ADAL" clId="{A275B6AE-1309-4F80-B47C-E91CE8D45082}" dt="2020-10-20T17:05:04.441" v="488" actId="478"/>
          <ac:grpSpMkLst>
            <pc:docMk/>
            <pc:sldMk cId="460661921" sldId="264"/>
            <ac:grpSpMk id="5" creationId="{C3EA7EF5-1C15-4853-BDAA-1CA0DDA5B531}"/>
          </ac:grpSpMkLst>
        </pc:grpChg>
        <pc:graphicFrameChg chg="add del modGraphic">
          <ac:chgData name="Gabor" userId="3b09e36e-1d76-483d-a46c-7526ccca0a0a" providerId="ADAL" clId="{A275B6AE-1309-4F80-B47C-E91CE8D45082}" dt="2020-10-20T17:04:51.304" v="487" actId="18245"/>
          <ac:graphicFrameMkLst>
            <pc:docMk/>
            <pc:sldMk cId="460661921" sldId="264"/>
            <ac:graphicFrameMk id="4" creationId="{59BBD532-AF62-45A1-9010-56959DF978E0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06:46.944" v="501" actId="478"/>
          <ac:graphicFrameMkLst>
            <pc:docMk/>
            <pc:sldMk cId="460661921" sldId="264"/>
            <ac:graphicFrameMk id="11" creationId="{D04AF0CE-5F89-4A55-9E9D-DE9B0C6B01E8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11:00.569" v="607" actId="478"/>
          <ac:graphicFrameMkLst>
            <pc:docMk/>
            <pc:sldMk cId="460661921" sldId="264"/>
            <ac:graphicFrameMk id="12" creationId="{5817CFAB-4F64-4160-B5E1-7328DC41FD7C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13:52.903" v="647" actId="478"/>
          <ac:graphicFrameMkLst>
            <pc:docMk/>
            <pc:sldMk cId="460661921" sldId="264"/>
            <ac:graphicFrameMk id="13" creationId="{46D354AB-B18F-48F6-809B-0A8AA47D1BEA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16:48.934" v="663" actId="478"/>
          <ac:graphicFrameMkLst>
            <pc:docMk/>
            <pc:sldMk cId="460661921" sldId="264"/>
            <ac:graphicFrameMk id="14" creationId="{B89B294B-4DE6-42A0-92E6-331C1EE1A415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17:25.720" v="681" actId="478"/>
          <ac:graphicFrameMkLst>
            <pc:docMk/>
            <pc:sldMk cId="460661921" sldId="264"/>
            <ac:graphicFrameMk id="17" creationId="{7D2AACC4-9D97-4DC9-B896-F05E560E4024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7:25:58.572" v="777" actId="478"/>
          <ac:graphicFrameMkLst>
            <pc:docMk/>
            <pc:sldMk cId="460661921" sldId="264"/>
            <ac:graphicFrameMk id="18" creationId="{73BE10D9-3BAF-4923-9AE1-FDE2E4C9A98B}"/>
          </ac:graphicFrameMkLst>
        </pc:graphicFrameChg>
        <pc:graphicFrameChg chg="add del mod modGraphic">
          <ac:chgData name="Gabor" userId="3b09e36e-1d76-483d-a46c-7526ccca0a0a" providerId="ADAL" clId="{A275B6AE-1309-4F80-B47C-E91CE8D45082}" dt="2020-10-20T18:00:03.619" v="1284" actId="478"/>
          <ac:graphicFrameMkLst>
            <pc:docMk/>
            <pc:sldMk cId="460661921" sldId="264"/>
            <ac:graphicFrameMk id="19" creationId="{0D5BAC26-D640-45FA-BBAD-DBE7D6863CC6}"/>
          </ac:graphicFrameMkLst>
        </pc:graphicFrameChg>
        <pc:picChg chg="add del mod">
          <ac:chgData name="Gabor" userId="3b09e36e-1d76-483d-a46c-7526ccca0a0a" providerId="ADAL" clId="{A275B6AE-1309-4F80-B47C-E91CE8D45082}" dt="2020-10-20T18:00:16.114" v="1288" actId="478"/>
          <ac:picMkLst>
            <pc:docMk/>
            <pc:sldMk cId="460661921" sldId="264"/>
            <ac:picMk id="1026" creationId="{D97AB24C-1A0C-4F17-ABDE-215C0C1CBCB2}"/>
          </ac:picMkLst>
        </pc:picChg>
      </pc:sldChg>
      <pc:sldChg chg="addSp delSp modSp new mod modClrScheme addCm delCm chgLayout">
        <pc:chgData name="Gabor" userId="3b09e36e-1d76-483d-a46c-7526ccca0a0a" providerId="ADAL" clId="{A275B6AE-1309-4F80-B47C-E91CE8D45082}" dt="2020-11-05T16:49:07.306" v="4930" actId="20577"/>
        <pc:sldMkLst>
          <pc:docMk/>
          <pc:sldMk cId="4196424499" sldId="264"/>
        </pc:sldMkLst>
        <pc:spChg chg="del mod ord">
          <ac:chgData name="Gabor" userId="3b09e36e-1d76-483d-a46c-7526ccca0a0a" providerId="ADAL" clId="{A275B6AE-1309-4F80-B47C-E91CE8D45082}" dt="2020-10-21T07:07:40.493" v="1643" actId="700"/>
          <ac:spMkLst>
            <pc:docMk/>
            <pc:sldMk cId="4196424499" sldId="264"/>
            <ac:spMk id="2" creationId="{E4DBB3A1-C606-4536-8C1A-7B18CBBE82D7}"/>
          </ac:spMkLst>
        </pc:spChg>
        <pc:spChg chg="add del mod">
          <ac:chgData name="Gabor" userId="3b09e36e-1d76-483d-a46c-7526ccca0a0a" providerId="ADAL" clId="{A275B6AE-1309-4F80-B47C-E91CE8D45082}" dt="2020-10-26T06:09:26.365" v="2567" actId="478"/>
          <ac:spMkLst>
            <pc:docMk/>
            <pc:sldMk cId="4196424499" sldId="264"/>
            <ac:spMk id="3" creationId="{00782206-5D23-4911-AF20-119E16B77944}"/>
          </ac:spMkLst>
        </pc:spChg>
        <pc:spChg chg="del mod ord">
          <ac:chgData name="Gabor" userId="3b09e36e-1d76-483d-a46c-7526ccca0a0a" providerId="ADAL" clId="{A275B6AE-1309-4F80-B47C-E91CE8D45082}" dt="2020-10-21T07:07:40.493" v="1643" actId="700"/>
          <ac:spMkLst>
            <pc:docMk/>
            <pc:sldMk cId="4196424499" sldId="264"/>
            <ac:spMk id="3" creationId="{A70821E7-0BF5-4498-AEBD-40D220F9EDCB}"/>
          </ac:spMkLst>
        </pc:spChg>
        <pc:spChg chg="add del mod ord">
          <ac:chgData name="Gabor" userId="3b09e36e-1d76-483d-a46c-7526ccca0a0a" providerId="ADAL" clId="{A275B6AE-1309-4F80-B47C-E91CE8D45082}" dt="2020-10-26T06:09:19.905" v="2564" actId="478"/>
          <ac:spMkLst>
            <pc:docMk/>
            <pc:sldMk cId="4196424499" sldId="264"/>
            <ac:spMk id="4" creationId="{70BAB73F-0378-4FF8-B2FF-A1BEF3E311CF}"/>
          </ac:spMkLst>
        </pc:spChg>
        <pc:spChg chg="add mod ord">
          <ac:chgData name="Gabor" userId="3b09e36e-1d76-483d-a46c-7526ccca0a0a" providerId="ADAL" clId="{A275B6AE-1309-4F80-B47C-E91CE8D45082}" dt="2020-10-26T06:06:24.427" v="2515" actId="255"/>
          <ac:spMkLst>
            <pc:docMk/>
            <pc:sldMk cId="4196424499" sldId="264"/>
            <ac:spMk id="5" creationId="{0B8B9C49-131B-48BB-A801-4E709727D496}"/>
          </ac:spMkLst>
        </pc:spChg>
        <pc:spChg chg="add mod ord">
          <ac:chgData name="Gabor" userId="3b09e36e-1d76-483d-a46c-7526ccca0a0a" providerId="ADAL" clId="{A275B6AE-1309-4F80-B47C-E91CE8D45082}" dt="2020-11-05T16:49:07.306" v="4930" actId="20577"/>
          <ac:spMkLst>
            <pc:docMk/>
            <pc:sldMk cId="4196424499" sldId="264"/>
            <ac:spMk id="6" creationId="{04024465-BFF4-440E-BCDA-C9AA0941BEA3}"/>
          </ac:spMkLst>
        </pc:spChg>
        <pc:spChg chg="add mod ord">
          <ac:chgData name="Gabor" userId="3b09e36e-1d76-483d-a46c-7526ccca0a0a" providerId="ADAL" clId="{A275B6AE-1309-4F80-B47C-E91CE8D45082}" dt="2020-10-26T06:06:33.011" v="2516" actId="255"/>
          <ac:spMkLst>
            <pc:docMk/>
            <pc:sldMk cId="4196424499" sldId="264"/>
            <ac:spMk id="7" creationId="{0C501C32-0F6B-46E1-B953-2E830D786D7D}"/>
          </ac:spMkLst>
        </pc:spChg>
        <pc:spChg chg="add mod ord">
          <ac:chgData name="Gabor" userId="3b09e36e-1d76-483d-a46c-7526ccca0a0a" providerId="ADAL" clId="{A275B6AE-1309-4F80-B47C-E91CE8D45082}" dt="2020-10-26T06:01:39.255" v="2407" actId="20577"/>
          <ac:spMkLst>
            <pc:docMk/>
            <pc:sldMk cId="4196424499" sldId="264"/>
            <ac:spMk id="8" creationId="{C4627B2A-CDD3-4F35-8450-46C2BDC186B0}"/>
          </ac:spMkLst>
        </pc:spChg>
        <pc:spChg chg="add del">
          <ac:chgData name="Gabor" userId="3b09e36e-1d76-483d-a46c-7526ccca0a0a" providerId="ADAL" clId="{A275B6AE-1309-4F80-B47C-E91CE8D45082}" dt="2020-10-21T07:10:01.719" v="1670" actId="22"/>
          <ac:spMkLst>
            <pc:docMk/>
            <pc:sldMk cId="4196424499" sldId="264"/>
            <ac:spMk id="10" creationId="{9C855388-9187-48AA-A408-402B0BA930BF}"/>
          </ac:spMkLst>
        </pc:spChg>
        <pc:spChg chg="add del mod">
          <ac:chgData name="Gabor" userId="3b09e36e-1d76-483d-a46c-7526ccca0a0a" providerId="ADAL" clId="{A275B6AE-1309-4F80-B47C-E91CE8D45082}" dt="2020-10-26T06:09:24.248" v="2566"/>
          <ac:spMkLst>
            <pc:docMk/>
            <pc:sldMk cId="4196424499" sldId="264"/>
            <ac:spMk id="10" creationId="{D80D1841-7BED-43FA-92F1-665053CB51E9}"/>
          </ac:spMkLst>
        </pc:spChg>
        <pc:spChg chg="add mod">
          <ac:chgData name="Gabor" userId="3b09e36e-1d76-483d-a46c-7526ccca0a0a" providerId="ADAL" clId="{A275B6AE-1309-4F80-B47C-E91CE8D45082}" dt="2020-10-21T07:16:13.098" v="1772" actId="13822"/>
          <ac:spMkLst>
            <pc:docMk/>
            <pc:sldMk cId="4196424499" sldId="264"/>
            <ac:spMk id="11" creationId="{6877C4DA-D7AC-4017-B286-2AF6CC738689}"/>
          </ac:spMkLst>
        </pc:spChg>
        <pc:spChg chg="add mod">
          <ac:chgData name="Gabor" userId="3b09e36e-1d76-483d-a46c-7526ccca0a0a" providerId="ADAL" clId="{A275B6AE-1309-4F80-B47C-E91CE8D45082}" dt="2020-10-26T06:09:27.579" v="2568"/>
          <ac:spMkLst>
            <pc:docMk/>
            <pc:sldMk cId="4196424499" sldId="264"/>
            <ac:spMk id="12" creationId="{4F341C9A-A61C-404F-A048-1A95D3656F18}"/>
          </ac:spMkLst>
        </pc:spChg>
        <pc:cxnChg chg="add del">
          <ac:chgData name="Gabor" userId="3b09e36e-1d76-483d-a46c-7526ccca0a0a" providerId="ADAL" clId="{A275B6AE-1309-4F80-B47C-E91CE8D45082}" dt="2020-10-21T11:04:13.236" v="2017" actId="478"/>
          <ac:cxnSpMkLst>
            <pc:docMk/>
            <pc:sldMk cId="4196424499" sldId="264"/>
            <ac:cxnSpMk id="13" creationId="{D8955706-3A25-4FDC-AA5F-520E5997AE35}"/>
          </ac:cxnSpMkLst>
        </pc:cxnChg>
      </pc:sldChg>
      <pc:sldChg chg="modSp mod ord">
        <pc:chgData name="Gabor" userId="3b09e36e-1d76-483d-a46c-7526ccca0a0a" providerId="ADAL" clId="{A275B6AE-1309-4F80-B47C-E91CE8D45082}" dt="2020-11-02T19:36:59.901" v="3733" actId="242"/>
        <pc:sldMkLst>
          <pc:docMk/>
          <pc:sldMk cId="3623455922" sldId="265"/>
        </pc:sldMkLst>
        <pc:spChg chg="mod">
          <ac:chgData name="Gabor" userId="3b09e36e-1d76-483d-a46c-7526ccca0a0a" providerId="ADAL" clId="{A275B6AE-1309-4F80-B47C-E91CE8D45082}" dt="2020-11-02T19:36:59.901" v="3733" actId="242"/>
          <ac:spMkLst>
            <pc:docMk/>
            <pc:sldMk cId="3623455922" sldId="265"/>
            <ac:spMk id="2" creationId="{AF437601-84AA-4FE8-A34A-4C89124BFC87}"/>
          </ac:spMkLst>
        </pc:spChg>
      </pc:sldChg>
      <pc:sldChg chg="addSp delSp modSp mod ord">
        <pc:chgData name="Gabor" userId="3b09e36e-1d76-483d-a46c-7526ccca0a0a" providerId="ADAL" clId="{A275B6AE-1309-4F80-B47C-E91CE8D45082}" dt="2020-11-04T07:40:49.774" v="3996" actId="20577"/>
        <pc:sldMkLst>
          <pc:docMk/>
          <pc:sldMk cId="3300560136" sldId="266"/>
        </pc:sldMkLst>
        <pc:spChg chg="del">
          <ac:chgData name="Gabor" userId="3b09e36e-1d76-483d-a46c-7526ccca0a0a" providerId="ADAL" clId="{A275B6AE-1309-4F80-B47C-E91CE8D45082}" dt="2020-11-02T18:17:01.189" v="3566" actId="478"/>
          <ac:spMkLst>
            <pc:docMk/>
            <pc:sldMk cId="3300560136" sldId="266"/>
            <ac:spMk id="2" creationId="{AF437601-84AA-4FE8-A34A-4C89124BFC87}"/>
          </ac:spMkLst>
        </pc:spChg>
        <pc:spChg chg="mod">
          <ac:chgData name="Gabor" userId="3b09e36e-1d76-483d-a46c-7526ccca0a0a" providerId="ADAL" clId="{A275B6AE-1309-4F80-B47C-E91CE8D45082}" dt="2020-11-04T07:40:49.774" v="3996" actId="20577"/>
          <ac:spMkLst>
            <pc:docMk/>
            <pc:sldMk cId="3300560136" sldId="266"/>
            <ac:spMk id="3" creationId="{505AF901-2B10-4EDD-B467-F9335FCB26B4}"/>
          </ac:spMkLst>
        </pc:spChg>
        <pc:spChg chg="add del mod">
          <ac:chgData name="Gabor" userId="3b09e36e-1d76-483d-a46c-7526ccca0a0a" providerId="ADAL" clId="{A275B6AE-1309-4F80-B47C-E91CE8D45082}" dt="2020-11-02T18:17:02.439" v="3567" actId="478"/>
          <ac:spMkLst>
            <pc:docMk/>
            <pc:sldMk cId="3300560136" sldId="266"/>
            <ac:spMk id="5" creationId="{651BC42E-4FD0-471F-ACE5-BA6D39298B30}"/>
          </ac:spMkLst>
        </pc:spChg>
        <pc:spChg chg="add mod">
          <ac:chgData name="Gabor" userId="3b09e36e-1d76-483d-a46c-7526ccca0a0a" providerId="ADAL" clId="{A275B6AE-1309-4F80-B47C-E91CE8D45082}" dt="2020-11-02T19:37:33.320" v="3738" actId="20577"/>
          <ac:spMkLst>
            <pc:docMk/>
            <pc:sldMk cId="3300560136" sldId="266"/>
            <ac:spMk id="6" creationId="{79F7C8E5-52E6-4929-B76B-256AD68B5848}"/>
          </ac:spMkLst>
        </pc:spChg>
      </pc:sldChg>
      <pc:sldChg chg="add del ord">
        <pc:chgData name="Gabor" userId="3b09e36e-1d76-483d-a46c-7526ccca0a0a" providerId="ADAL" clId="{A275B6AE-1309-4F80-B47C-E91CE8D45082}" dt="2020-11-02T17:56:10.232" v="3128" actId="47"/>
        <pc:sldMkLst>
          <pc:docMk/>
          <pc:sldMk cId="2995684260" sldId="267"/>
        </pc:sldMkLst>
      </pc:sldChg>
      <pc:sldChg chg="addSp modSp new mod modNotesTx">
        <pc:chgData name="Gabor" userId="3b09e36e-1d76-483d-a46c-7526ccca0a0a" providerId="ADAL" clId="{A275B6AE-1309-4F80-B47C-E91CE8D45082}" dt="2020-11-04T08:01:13.889" v="4109" actId="20577"/>
        <pc:sldMkLst>
          <pc:docMk/>
          <pc:sldMk cId="2410658541" sldId="268"/>
        </pc:sldMkLst>
        <pc:spChg chg="mod">
          <ac:chgData name="Gabor" userId="3b09e36e-1d76-483d-a46c-7526ccca0a0a" providerId="ADAL" clId="{A275B6AE-1309-4F80-B47C-E91CE8D45082}" dt="2020-10-26T05:41:54.013" v="2186" actId="242"/>
          <ac:spMkLst>
            <pc:docMk/>
            <pc:sldMk cId="2410658541" sldId="268"/>
            <ac:spMk id="2" creationId="{B1E43333-5D7D-448B-B1D1-9AB49577519D}"/>
          </ac:spMkLst>
        </pc:spChg>
        <pc:spChg chg="mod">
          <ac:chgData name="Gabor" userId="3b09e36e-1d76-483d-a46c-7526ccca0a0a" providerId="ADAL" clId="{A275B6AE-1309-4F80-B47C-E91CE8D45082}" dt="2020-11-02T06:49:51.479" v="3106" actId="27636"/>
          <ac:spMkLst>
            <pc:docMk/>
            <pc:sldMk cId="2410658541" sldId="268"/>
            <ac:spMk id="3" creationId="{4323DE00-D227-4311-8124-7D6F607AFC4E}"/>
          </ac:spMkLst>
        </pc:spChg>
        <pc:picChg chg="add mod modCrop">
          <ac:chgData name="Gabor" userId="3b09e36e-1d76-483d-a46c-7526ccca0a0a" providerId="ADAL" clId="{A275B6AE-1309-4F80-B47C-E91CE8D45082}" dt="2020-11-02T19:35:18.348" v="3725" actId="14100"/>
          <ac:picMkLst>
            <pc:docMk/>
            <pc:sldMk cId="2410658541" sldId="268"/>
            <ac:picMk id="5" creationId="{3FBA7F49-CA4D-491F-B7D2-B7A5DB6EF763}"/>
          </ac:picMkLst>
        </pc:picChg>
      </pc:sldChg>
      <pc:sldChg chg="addSp delSp modSp new mod ord chgLayout">
        <pc:chgData name="Gabor" userId="3b09e36e-1d76-483d-a46c-7526ccca0a0a" providerId="ADAL" clId="{A275B6AE-1309-4F80-B47C-E91CE8D45082}" dt="2020-11-04T22:07:39.173" v="4376" actId="207"/>
        <pc:sldMkLst>
          <pc:docMk/>
          <pc:sldMk cId="2666978162" sldId="269"/>
        </pc:sldMkLst>
        <pc:spChg chg="del">
          <ac:chgData name="Gabor" userId="3b09e36e-1d76-483d-a46c-7526ccca0a0a" providerId="ADAL" clId="{A275B6AE-1309-4F80-B47C-E91CE8D45082}" dt="2020-10-27T21:25:39.682" v="2575" actId="700"/>
          <ac:spMkLst>
            <pc:docMk/>
            <pc:sldMk cId="2666978162" sldId="269"/>
            <ac:spMk id="2" creationId="{2904FAF1-852E-4A0E-B35A-EC4FDCC44B01}"/>
          </ac:spMkLst>
        </pc:spChg>
        <pc:spChg chg="add del mod">
          <ac:chgData name="Gabor" userId="3b09e36e-1d76-483d-a46c-7526ccca0a0a" providerId="ADAL" clId="{A275B6AE-1309-4F80-B47C-E91CE8D45082}" dt="2020-11-02T18:01:05.270" v="3253" actId="478"/>
          <ac:spMkLst>
            <pc:docMk/>
            <pc:sldMk cId="2666978162" sldId="269"/>
            <ac:spMk id="2" creationId="{DB1CC931-7DAC-4099-984E-53BCED7AD9B0}"/>
          </ac:spMkLst>
        </pc:spChg>
        <pc:spChg chg="add del mod">
          <ac:chgData name="Gabor" userId="3b09e36e-1d76-483d-a46c-7526ccca0a0a" providerId="ADAL" clId="{A275B6AE-1309-4F80-B47C-E91CE8D45082}" dt="2020-11-02T18:03:35.242" v="3258" actId="478"/>
          <ac:spMkLst>
            <pc:docMk/>
            <pc:sldMk cId="2666978162" sldId="269"/>
            <ac:spMk id="3" creationId="{62E9A002-C937-4E54-BEA2-E67128FE0A00}"/>
          </ac:spMkLst>
        </pc:spChg>
        <pc:spChg chg="del">
          <ac:chgData name="Gabor" userId="3b09e36e-1d76-483d-a46c-7526ccca0a0a" providerId="ADAL" clId="{A275B6AE-1309-4F80-B47C-E91CE8D45082}" dt="2020-10-27T21:25:39.682" v="2575" actId="700"/>
          <ac:spMkLst>
            <pc:docMk/>
            <pc:sldMk cId="2666978162" sldId="269"/>
            <ac:spMk id="3" creationId="{E797E3C8-41BF-4792-8DF7-890B041AC118}"/>
          </ac:spMkLst>
        </pc:spChg>
        <pc:spChg chg="add mod ord">
          <ac:chgData name="Gabor" userId="3b09e36e-1d76-483d-a46c-7526ccca0a0a" providerId="ADAL" clId="{A275B6AE-1309-4F80-B47C-E91CE8D45082}" dt="2020-11-02T19:37:51.520" v="3743" actId="6549"/>
          <ac:spMkLst>
            <pc:docMk/>
            <pc:sldMk cId="2666978162" sldId="269"/>
            <ac:spMk id="4" creationId="{E242B4B4-82DA-4BEF-B4C1-0DD75E432775}"/>
          </ac:spMkLst>
        </pc:spChg>
        <pc:spChg chg="add mod ord">
          <ac:chgData name="Gabor" userId="3b09e36e-1d76-483d-a46c-7526ccca0a0a" providerId="ADAL" clId="{A275B6AE-1309-4F80-B47C-E91CE8D45082}" dt="2020-11-04T22:07:39.173" v="4376" actId="207"/>
          <ac:spMkLst>
            <pc:docMk/>
            <pc:sldMk cId="2666978162" sldId="269"/>
            <ac:spMk id="5" creationId="{2A9D582B-9ACA-4E20-BD35-716C9D59F7F5}"/>
          </ac:spMkLst>
        </pc:spChg>
        <pc:cxnChg chg="add del">
          <ac:chgData name="Gabor" userId="3b09e36e-1d76-483d-a46c-7526ccca0a0a" providerId="ADAL" clId="{A275B6AE-1309-4F80-B47C-E91CE8D45082}" dt="2020-11-02T18:11:39.839" v="3407" actId="11529"/>
          <ac:cxnSpMkLst>
            <pc:docMk/>
            <pc:sldMk cId="2666978162" sldId="269"/>
            <ac:cxnSpMk id="7" creationId="{59E209EA-6F1A-4C93-A4ED-1F9D2735CA2A}"/>
          </ac:cxnSpMkLst>
        </pc:cxnChg>
        <pc:cxnChg chg="add del mod">
          <ac:chgData name="Gabor" userId="3b09e36e-1d76-483d-a46c-7526ccca0a0a" providerId="ADAL" clId="{A275B6AE-1309-4F80-B47C-E91CE8D45082}" dt="2020-11-02T18:12:51.441" v="3507" actId="11529"/>
          <ac:cxnSpMkLst>
            <pc:docMk/>
            <pc:sldMk cId="2666978162" sldId="269"/>
            <ac:cxnSpMk id="9" creationId="{E5D615F5-4A6B-45D3-9433-00461F01F140}"/>
          </ac:cxnSpMkLst>
        </pc:cxnChg>
      </pc:sldChg>
      <pc:sldChg chg="new del">
        <pc:chgData name="Gabor" userId="3b09e36e-1d76-483d-a46c-7526ccca0a0a" providerId="ADAL" clId="{A275B6AE-1309-4F80-B47C-E91CE8D45082}" dt="2020-11-03T07:23:51.468" v="3825" actId="680"/>
        <pc:sldMkLst>
          <pc:docMk/>
          <pc:sldMk cId="224534496" sldId="270"/>
        </pc:sldMkLst>
      </pc:sldChg>
      <pc:sldChg chg="del">
        <pc:chgData name="Gabor" userId="3b09e36e-1d76-483d-a46c-7526ccca0a0a" providerId="ADAL" clId="{A275B6AE-1309-4F80-B47C-E91CE8D45082}" dt="2020-11-05T05:27:32.399" v="4377" actId="2696"/>
        <pc:sldMkLst>
          <pc:docMk/>
          <pc:sldMk cId="1004048305" sldId="270"/>
        </pc:sldMkLst>
      </pc:sldChg>
      <pc:sldChg chg="modSp new del mod">
        <pc:chgData name="Gabor" userId="3b09e36e-1d76-483d-a46c-7526ccca0a0a" providerId="ADAL" clId="{A275B6AE-1309-4F80-B47C-E91CE8D45082}" dt="2020-11-02T19:34:59.317" v="3721" actId="2696"/>
        <pc:sldMkLst>
          <pc:docMk/>
          <pc:sldMk cId="1361832409" sldId="270"/>
        </pc:sldMkLst>
        <pc:spChg chg="mod">
          <ac:chgData name="Gabor" userId="3b09e36e-1d76-483d-a46c-7526ccca0a0a" providerId="ADAL" clId="{A275B6AE-1309-4F80-B47C-E91CE8D45082}" dt="2020-10-29T06:38:07.062" v="2951" actId="242"/>
          <ac:spMkLst>
            <pc:docMk/>
            <pc:sldMk cId="1361832409" sldId="270"/>
            <ac:spMk id="2" creationId="{3BE74DB7-EB39-4624-A745-3411EF3BFDA3}"/>
          </ac:spMkLst>
        </pc:spChg>
      </pc:sldChg>
      <pc:sldChg chg="addSp delSp modSp new mod ord modClrScheme chgLayout modNotesTx">
        <pc:chgData name="Gabor" userId="3b09e36e-1d76-483d-a46c-7526ccca0a0a" providerId="ADAL" clId="{A275B6AE-1309-4F80-B47C-E91CE8D45082}" dt="2020-11-05T07:40:35.089" v="4908" actId="1035"/>
        <pc:sldMkLst>
          <pc:docMk/>
          <pc:sldMk cId="1767071453" sldId="270"/>
        </pc:sldMkLst>
        <pc:spChg chg="del">
          <ac:chgData name="Gabor" userId="3b09e36e-1d76-483d-a46c-7526ccca0a0a" providerId="ADAL" clId="{A275B6AE-1309-4F80-B47C-E91CE8D45082}" dt="2020-11-05T06:20:32.438" v="4452" actId="700"/>
          <ac:spMkLst>
            <pc:docMk/>
            <pc:sldMk cId="1767071453" sldId="270"/>
            <ac:spMk id="2" creationId="{B39ED781-4C68-4BDD-9349-E12EF46BA382}"/>
          </ac:spMkLst>
        </pc:spChg>
        <pc:spChg chg="del">
          <ac:chgData name="Gabor" userId="3b09e36e-1d76-483d-a46c-7526ccca0a0a" providerId="ADAL" clId="{A275B6AE-1309-4F80-B47C-E91CE8D45082}" dt="2020-11-05T06:20:32.438" v="4452" actId="700"/>
          <ac:spMkLst>
            <pc:docMk/>
            <pc:sldMk cId="1767071453" sldId="270"/>
            <ac:spMk id="3" creationId="{6709D9B4-A542-419E-A834-BD74F2C97E54}"/>
          </ac:spMkLst>
        </pc:spChg>
        <pc:spChg chg="del">
          <ac:chgData name="Gabor" userId="3b09e36e-1d76-483d-a46c-7526ccca0a0a" providerId="ADAL" clId="{A275B6AE-1309-4F80-B47C-E91CE8D45082}" dt="2020-11-05T06:20:32.438" v="4452" actId="700"/>
          <ac:spMkLst>
            <pc:docMk/>
            <pc:sldMk cId="1767071453" sldId="270"/>
            <ac:spMk id="4" creationId="{6E3D01D0-F4FA-4541-8F24-C07DCAEB8A04}"/>
          </ac:spMkLst>
        </pc:spChg>
        <pc:spChg chg="del">
          <ac:chgData name="Gabor" userId="3b09e36e-1d76-483d-a46c-7526ccca0a0a" providerId="ADAL" clId="{A275B6AE-1309-4F80-B47C-E91CE8D45082}" dt="2020-11-05T06:20:32.438" v="4452" actId="700"/>
          <ac:spMkLst>
            <pc:docMk/>
            <pc:sldMk cId="1767071453" sldId="270"/>
            <ac:spMk id="5" creationId="{C9EFC644-ADA3-426A-A59A-D53908E2559D}"/>
          </ac:spMkLst>
        </pc:spChg>
        <pc:spChg chg="del">
          <ac:chgData name="Gabor" userId="3b09e36e-1d76-483d-a46c-7526ccca0a0a" providerId="ADAL" clId="{A275B6AE-1309-4F80-B47C-E91CE8D45082}" dt="2020-11-05T06:20:32.438" v="4452" actId="700"/>
          <ac:spMkLst>
            <pc:docMk/>
            <pc:sldMk cId="1767071453" sldId="270"/>
            <ac:spMk id="6" creationId="{57C17D0A-9831-4671-B26F-0692DFC67829}"/>
          </ac:spMkLst>
        </pc:spChg>
        <pc:spChg chg="add mod">
          <ac:chgData name="Gabor" userId="3b09e36e-1d76-483d-a46c-7526ccca0a0a" providerId="ADAL" clId="{A275B6AE-1309-4F80-B47C-E91CE8D45082}" dt="2020-11-05T07:36:37.280" v="4847" actId="1035"/>
          <ac:spMkLst>
            <pc:docMk/>
            <pc:sldMk cId="1767071453" sldId="270"/>
            <ac:spMk id="7" creationId="{F3FDB0E7-219A-4B9D-BE1C-5AAA10996ADB}"/>
          </ac:spMkLst>
        </pc:spChg>
        <pc:spChg chg="add del mod">
          <ac:chgData name="Gabor" userId="3b09e36e-1d76-483d-a46c-7526ccca0a0a" providerId="ADAL" clId="{A275B6AE-1309-4F80-B47C-E91CE8D45082}" dt="2020-11-05T06:58:58.981" v="4526" actId="478"/>
          <ac:spMkLst>
            <pc:docMk/>
            <pc:sldMk cId="1767071453" sldId="270"/>
            <ac:spMk id="8" creationId="{04A59B01-65FC-4279-8FF9-6A31951CA6AC}"/>
          </ac:spMkLst>
        </pc:spChg>
        <pc:spChg chg="add mod">
          <ac:chgData name="Gabor" userId="3b09e36e-1d76-483d-a46c-7526ccca0a0a" providerId="ADAL" clId="{A275B6AE-1309-4F80-B47C-E91CE8D45082}" dt="2020-11-05T07:40:35.089" v="4908" actId="1035"/>
          <ac:spMkLst>
            <pc:docMk/>
            <pc:sldMk cId="1767071453" sldId="270"/>
            <ac:spMk id="11" creationId="{93D788C5-D8EF-4710-A299-24D2B9B63B8E}"/>
          </ac:spMkLst>
        </pc:spChg>
        <pc:spChg chg="add mod">
          <ac:chgData name="Gabor" userId="3b09e36e-1d76-483d-a46c-7526ccca0a0a" providerId="ADAL" clId="{A275B6AE-1309-4F80-B47C-E91CE8D45082}" dt="2020-11-05T07:40:35.089" v="4908" actId="1035"/>
          <ac:spMkLst>
            <pc:docMk/>
            <pc:sldMk cId="1767071453" sldId="270"/>
            <ac:spMk id="12" creationId="{8BDDCFB1-AD84-4FD3-97FD-047FCB08C0FB}"/>
          </ac:spMkLst>
        </pc:spChg>
        <pc:spChg chg="add mod">
          <ac:chgData name="Gabor" userId="3b09e36e-1d76-483d-a46c-7526ccca0a0a" providerId="ADAL" clId="{A275B6AE-1309-4F80-B47C-E91CE8D45082}" dt="2020-11-05T07:40:35.089" v="4908" actId="1035"/>
          <ac:spMkLst>
            <pc:docMk/>
            <pc:sldMk cId="1767071453" sldId="270"/>
            <ac:spMk id="13" creationId="{A130AC2F-7E55-4FE1-952E-BEB62DA2BB38}"/>
          </ac:spMkLst>
        </pc:spChg>
        <pc:picChg chg="add mod">
          <ac:chgData name="Gabor" userId="3b09e36e-1d76-483d-a46c-7526ccca0a0a" providerId="ADAL" clId="{A275B6AE-1309-4F80-B47C-E91CE8D45082}" dt="2020-11-05T07:29:03.255" v="4667" actId="1036"/>
          <ac:picMkLst>
            <pc:docMk/>
            <pc:sldMk cId="1767071453" sldId="270"/>
            <ac:picMk id="10" creationId="{90B38905-0F5C-476F-A0A9-3653F9F4A180}"/>
          </ac:picMkLst>
        </pc:picChg>
        <pc:picChg chg="add del mod">
          <ac:chgData name="Gabor" userId="3b09e36e-1d76-483d-a46c-7526ccca0a0a" providerId="ADAL" clId="{A275B6AE-1309-4F80-B47C-E91CE8D45082}" dt="2020-11-05T07:25:29.402" v="4533" actId="478"/>
          <ac:picMkLst>
            <pc:docMk/>
            <pc:sldMk cId="1767071453" sldId="270"/>
            <ac:picMk id="1026" creationId="{3824C04C-BB3C-4583-87F4-C116D923262D}"/>
          </ac:picMkLst>
        </pc:picChg>
        <pc:picChg chg="add del mod">
          <ac:chgData name="Gabor" userId="3b09e36e-1d76-483d-a46c-7526ccca0a0a" providerId="ADAL" clId="{A275B6AE-1309-4F80-B47C-E91CE8D45082}" dt="2020-11-05T06:22:26.253" v="4474" actId="478"/>
          <ac:picMkLst>
            <pc:docMk/>
            <pc:sldMk cId="1767071453" sldId="270"/>
            <ac:picMk id="1028" creationId="{BFC74A2C-AE81-480F-A9AF-E5E3A9BD1A42}"/>
          </ac:picMkLst>
        </pc:picChg>
        <pc:picChg chg="add mod">
          <ac:chgData name="Gabor" userId="3b09e36e-1d76-483d-a46c-7526ccca0a0a" providerId="ADAL" clId="{A275B6AE-1309-4F80-B47C-E91CE8D45082}" dt="2020-11-05T07:29:03.255" v="4667" actId="1036"/>
          <ac:picMkLst>
            <pc:docMk/>
            <pc:sldMk cId="1767071453" sldId="270"/>
            <ac:picMk id="1030" creationId="{5C1A0241-7C27-46CB-9C3B-E627E7B09557}"/>
          </ac:picMkLst>
        </pc:picChg>
        <pc:picChg chg="add del mod">
          <ac:chgData name="Gabor" userId="3b09e36e-1d76-483d-a46c-7526ccca0a0a" providerId="ADAL" clId="{A275B6AE-1309-4F80-B47C-E91CE8D45082}" dt="2020-11-05T07:07:46.097" v="4531" actId="478"/>
          <ac:picMkLst>
            <pc:docMk/>
            <pc:sldMk cId="1767071453" sldId="270"/>
            <ac:picMk id="1032" creationId="{559EB437-E7E0-49B7-B0DB-6DE7BF9ADC86}"/>
          </ac:picMkLst>
        </pc:picChg>
      </pc:sldChg>
      <pc:sldChg chg="addSp delSp modSp new del">
        <pc:chgData name="Gabor" userId="3b09e36e-1d76-483d-a46c-7526ccca0a0a" providerId="ADAL" clId="{A275B6AE-1309-4F80-B47C-E91CE8D45082}" dt="2020-10-29T06:37:26.807" v="2932" actId="2696"/>
        <pc:sldMkLst>
          <pc:docMk/>
          <pc:sldMk cId="4245106214" sldId="270"/>
        </pc:sldMkLst>
        <pc:picChg chg="add del mod">
          <ac:chgData name="Gabor" userId="3b09e36e-1d76-483d-a46c-7526ccca0a0a" providerId="ADAL" clId="{A275B6AE-1309-4F80-B47C-E91CE8D45082}" dt="2020-10-29T06:09:55.130" v="2905" actId="478"/>
          <ac:picMkLst>
            <pc:docMk/>
            <pc:sldMk cId="4245106214" sldId="270"/>
            <ac:picMk id="1026" creationId="{8CFC597B-0806-4A36-BE25-53F993934227}"/>
          </ac:picMkLst>
        </pc:picChg>
        <pc:picChg chg="add del mod">
          <ac:chgData name="Gabor" userId="3b09e36e-1d76-483d-a46c-7526ccca0a0a" providerId="ADAL" clId="{A275B6AE-1309-4F80-B47C-E91CE8D45082}" dt="2020-10-29T06:10:32.753" v="2912" actId="478"/>
          <ac:picMkLst>
            <pc:docMk/>
            <pc:sldMk cId="4245106214" sldId="270"/>
            <ac:picMk id="1028" creationId="{B59672BA-C458-475D-AD63-7D9EF7F33FE5}"/>
          </ac:picMkLst>
        </pc:picChg>
        <pc:picChg chg="add del mod">
          <ac:chgData name="Gabor" userId="3b09e36e-1d76-483d-a46c-7526ccca0a0a" providerId="ADAL" clId="{A275B6AE-1309-4F80-B47C-E91CE8D45082}" dt="2020-10-29T06:37:23.263" v="2931" actId="478"/>
          <ac:picMkLst>
            <pc:docMk/>
            <pc:sldMk cId="4245106214" sldId="270"/>
            <ac:picMk id="1030" creationId="{A6BBD93F-9905-4088-BD4C-4EE3A9127E06}"/>
          </ac:picMkLst>
        </pc:picChg>
        <pc:picChg chg="add del mod">
          <ac:chgData name="Gabor" userId="3b09e36e-1d76-483d-a46c-7526ccca0a0a" providerId="ADAL" clId="{A275B6AE-1309-4F80-B47C-E91CE8D45082}" dt="2020-10-29T06:37:22.542" v="2930" actId="478"/>
          <ac:picMkLst>
            <pc:docMk/>
            <pc:sldMk cId="4245106214" sldId="270"/>
            <ac:picMk id="1032" creationId="{D3CD4A4E-5DAA-46FB-B46C-537B535BF0EC}"/>
          </ac:picMkLst>
        </pc:picChg>
      </pc:sldChg>
    </pc:docChg>
  </pc:docChgLst>
  <pc:docChgLst>
    <pc:chgData name="Gabor Tanacs" userId="S::gabor_tanacs@epam.com::3b09e36e-1d76-483d-a46c-7526ccca0a0a" providerId="AD" clId="Web-{F4AEDB8F-0EB2-4559-9E2A-D119CCF305D5}"/>
    <pc:docChg chg="addSld modSection">
      <pc:chgData name="Gabor Tanacs" userId="S::gabor_tanacs@epam.com::3b09e36e-1d76-483d-a46c-7526ccca0a0a" providerId="AD" clId="Web-{F4AEDB8F-0EB2-4559-9E2A-D119CCF305D5}" dt="2020-11-04T22:06:35.613" v="0"/>
      <pc:docMkLst>
        <pc:docMk/>
      </pc:docMkLst>
      <pc:sldChg chg="new">
        <pc:chgData name="Gabor Tanacs" userId="S::gabor_tanacs@epam.com::3b09e36e-1d76-483d-a46c-7526ccca0a0a" providerId="AD" clId="Web-{F4AEDB8F-0EB2-4559-9E2A-D119CCF305D5}" dt="2020-11-04T22:06:35.613" v="0"/>
        <pc:sldMkLst>
          <pc:docMk/>
          <pc:sldMk cId="1004048305" sldId="270"/>
        </pc:sldMkLst>
      </pc:sldChg>
    </pc:docChg>
  </pc:docChgLst>
  <pc:docChgLst>
    <pc:chgData name="Gabor Tanacs" userId="S::gabor_tanacs@epam.com::3b09e36e-1d76-483d-a46c-7526ccca0a0a" providerId="AD" clId="Web-{7F7042A8-579A-4AE0-94DA-90C1A48B62EB}"/>
    <pc:docChg chg="modSld">
      <pc:chgData name="Gabor Tanacs" userId="S::gabor_tanacs@epam.com::3b09e36e-1d76-483d-a46c-7526ccca0a0a" providerId="AD" clId="Web-{7F7042A8-579A-4AE0-94DA-90C1A48B62EB}" dt="2020-10-20T09:25:04.243" v="5" actId="20577"/>
      <pc:docMkLst>
        <pc:docMk/>
      </pc:docMkLst>
      <pc:sldChg chg="modSp">
        <pc:chgData name="Gabor Tanacs" userId="S::gabor_tanacs@epam.com::3b09e36e-1d76-483d-a46c-7526ccca0a0a" providerId="AD" clId="Web-{7F7042A8-579A-4AE0-94DA-90C1A48B62EB}" dt="2020-10-20T09:25:04.243" v="4" actId="20577"/>
        <pc:sldMkLst>
          <pc:docMk/>
          <pc:sldMk cId="4145510891" sldId="256"/>
        </pc:sldMkLst>
        <pc:spChg chg="mod">
          <ac:chgData name="Gabor Tanacs" userId="S::gabor_tanacs@epam.com::3b09e36e-1d76-483d-a46c-7526ccca0a0a" providerId="AD" clId="Web-{7F7042A8-579A-4AE0-94DA-90C1A48B62EB}" dt="2020-10-20T09:25:04.243" v="4" actId="20577"/>
          <ac:spMkLst>
            <pc:docMk/>
            <pc:sldMk cId="4145510891" sldId="256"/>
            <ac:spMk id="2" creationId="{7074511A-64E2-446C-AEFA-E8A74DD86571}"/>
          </ac:spMkLst>
        </pc:spChg>
      </pc:sldChg>
    </pc:docChg>
  </pc:docChgLst>
  <pc:docChgLst>
    <pc:chgData name="Gabor Tanacs" userId="S::gabor_tanacs@epam.com::3b09e36e-1d76-483d-a46c-7526ccca0a0a" providerId="AD" clId="Web-{E4F1C62C-C86F-4A2B-BDDF-CE184B8991DC}"/>
    <pc:docChg chg="addSld modSld modSection">
      <pc:chgData name="Gabor Tanacs" userId="S::gabor_tanacs@epam.com::3b09e36e-1d76-483d-a46c-7526ccca0a0a" providerId="AD" clId="Web-{E4F1C62C-C86F-4A2B-BDDF-CE184B8991DC}" dt="2020-10-20T10:22:59.738" v="78"/>
      <pc:docMkLst>
        <pc:docMk/>
      </pc:docMkLst>
      <pc:sldChg chg="modSp">
        <pc:chgData name="Gabor Tanacs" userId="S::gabor_tanacs@epam.com::3b09e36e-1d76-483d-a46c-7526ccca0a0a" providerId="AD" clId="Web-{E4F1C62C-C86F-4A2B-BDDF-CE184B8991DC}" dt="2020-10-20T10:22:58.019" v="76" actId="20577"/>
        <pc:sldMkLst>
          <pc:docMk/>
          <pc:sldMk cId="974295387" sldId="257"/>
        </pc:sldMkLst>
        <pc:spChg chg="mod">
          <ac:chgData name="Gabor Tanacs" userId="S::gabor_tanacs@epam.com::3b09e36e-1d76-483d-a46c-7526ccca0a0a" providerId="AD" clId="Web-{E4F1C62C-C86F-4A2B-BDDF-CE184B8991DC}" dt="2020-10-20T10:22:58.019" v="76" actId="20577"/>
          <ac:spMkLst>
            <pc:docMk/>
            <pc:sldMk cId="974295387" sldId="257"/>
            <ac:spMk id="6" creationId="{1F3914F2-999C-464A-AFF3-C17D48E671AA}"/>
          </ac:spMkLst>
        </pc:spChg>
      </pc:sldChg>
      <pc:sldChg chg="new">
        <pc:chgData name="Gabor Tanacs" userId="S::gabor_tanacs@epam.com::3b09e36e-1d76-483d-a46c-7526ccca0a0a" providerId="AD" clId="Web-{E4F1C62C-C86F-4A2B-BDDF-CE184B8991DC}" dt="2020-10-20T10:22:59.738" v="78"/>
        <pc:sldMkLst>
          <pc:docMk/>
          <pc:sldMk cId="2805018740" sldId="261"/>
        </pc:sldMkLst>
      </pc:sldChg>
    </pc:docChg>
  </pc:docChgLst>
  <pc:docChgLst>
    <pc:chgData name="Gabor Tanacs" userId="S::gabor_tanacs@epam.com::3b09e36e-1d76-483d-a46c-7526ccca0a0a" providerId="AD" clId="Web-{752B04D6-3E6F-4577-B28D-3CE4F853E9ED}"/>
    <pc:docChg chg="addSld modSld modSection">
      <pc:chgData name="Gabor Tanacs" userId="S::gabor_tanacs@epam.com::3b09e36e-1d76-483d-a46c-7526ccca0a0a" providerId="AD" clId="Web-{752B04D6-3E6F-4577-B28D-3CE4F853E9ED}" dt="2020-10-20T11:17:07.060" v="497" actId="20577"/>
      <pc:docMkLst>
        <pc:docMk/>
      </pc:docMkLst>
      <pc:sldChg chg="modSp">
        <pc:chgData name="Gabor Tanacs" userId="S::gabor_tanacs@epam.com::3b09e36e-1d76-483d-a46c-7526ccca0a0a" providerId="AD" clId="Web-{752B04D6-3E6F-4577-B28D-3CE4F853E9ED}" dt="2020-10-20T11:15:26.996" v="464" actId="20577"/>
        <pc:sldMkLst>
          <pc:docMk/>
          <pc:sldMk cId="974295387" sldId="257"/>
        </pc:sldMkLst>
        <pc:spChg chg="mod">
          <ac:chgData name="Gabor Tanacs" userId="S::gabor_tanacs@epam.com::3b09e36e-1d76-483d-a46c-7526ccca0a0a" providerId="AD" clId="Web-{752B04D6-3E6F-4577-B28D-3CE4F853E9ED}" dt="2020-10-20T11:15:26.996" v="464" actId="20577"/>
          <ac:spMkLst>
            <pc:docMk/>
            <pc:sldMk cId="974295387" sldId="257"/>
            <ac:spMk id="2" creationId="{AF437601-84AA-4FE8-A34A-4C89124BFC87}"/>
          </ac:spMkLst>
        </pc:spChg>
      </pc:sldChg>
      <pc:sldChg chg="modSp">
        <pc:chgData name="Gabor Tanacs" userId="S::gabor_tanacs@epam.com::3b09e36e-1d76-483d-a46c-7526ccca0a0a" providerId="AD" clId="Web-{752B04D6-3E6F-4577-B28D-3CE4F853E9ED}" dt="2020-10-20T11:16:43.919" v="490" actId="20577"/>
        <pc:sldMkLst>
          <pc:docMk/>
          <pc:sldMk cId="677747063" sldId="258"/>
        </pc:sldMkLst>
        <pc:spChg chg="mod">
          <ac:chgData name="Gabor Tanacs" userId="S::gabor_tanacs@epam.com::3b09e36e-1d76-483d-a46c-7526ccca0a0a" providerId="AD" clId="Web-{752B04D6-3E6F-4577-B28D-3CE4F853E9ED}" dt="2020-10-20T11:16:43.919" v="490" actId="20577"/>
          <ac:spMkLst>
            <pc:docMk/>
            <pc:sldMk cId="677747063" sldId="258"/>
            <ac:spMk id="2" creationId="{AF437601-84AA-4FE8-A34A-4C89124BFC87}"/>
          </ac:spMkLst>
        </pc:spChg>
      </pc:sldChg>
      <pc:sldChg chg="modSp">
        <pc:chgData name="Gabor Tanacs" userId="S::gabor_tanacs@epam.com::3b09e36e-1d76-483d-a46c-7526ccca0a0a" providerId="AD" clId="Web-{752B04D6-3E6F-4577-B28D-3CE4F853E9ED}" dt="2020-10-20T11:17:04.482" v="495" actId="20577"/>
        <pc:sldMkLst>
          <pc:docMk/>
          <pc:sldMk cId="2547306139" sldId="259"/>
        </pc:sldMkLst>
        <pc:spChg chg="mod">
          <ac:chgData name="Gabor Tanacs" userId="S::gabor_tanacs@epam.com::3b09e36e-1d76-483d-a46c-7526ccca0a0a" providerId="AD" clId="Web-{752B04D6-3E6F-4577-B28D-3CE4F853E9ED}" dt="2020-10-20T11:17:04.482" v="495" actId="20577"/>
          <ac:spMkLst>
            <pc:docMk/>
            <pc:sldMk cId="2547306139" sldId="259"/>
            <ac:spMk id="2" creationId="{AF437601-84AA-4FE8-A34A-4C89124BFC87}"/>
          </ac:spMkLst>
        </pc:spChg>
      </pc:sldChg>
      <pc:sldChg chg="modSp">
        <pc:chgData name="Gabor Tanacs" userId="S::gabor_tanacs@epam.com::3b09e36e-1d76-483d-a46c-7526ccca0a0a" providerId="AD" clId="Web-{752B04D6-3E6F-4577-B28D-3CE4F853E9ED}" dt="2020-10-20T11:15:43.231" v="469" actId="20577"/>
        <pc:sldMkLst>
          <pc:docMk/>
          <pc:sldMk cId="1646458659" sldId="260"/>
        </pc:sldMkLst>
        <pc:spChg chg="mod">
          <ac:chgData name="Gabor Tanacs" userId="S::gabor_tanacs@epam.com::3b09e36e-1d76-483d-a46c-7526ccca0a0a" providerId="AD" clId="Web-{752B04D6-3E6F-4577-B28D-3CE4F853E9ED}" dt="2020-10-20T11:15:43.231" v="469" actId="20577"/>
          <ac:spMkLst>
            <pc:docMk/>
            <pc:sldMk cId="1646458659" sldId="260"/>
            <ac:spMk id="2" creationId="{AF437601-84AA-4FE8-A34A-4C89124BFC87}"/>
          </ac:spMkLst>
        </pc:spChg>
      </pc:sldChg>
      <pc:sldChg chg="addSp modSp mod modClrScheme addCm chgLayout">
        <pc:chgData name="Gabor Tanacs" userId="S::gabor_tanacs@epam.com::3b09e36e-1d76-483d-a46c-7526ccca0a0a" providerId="AD" clId="Web-{752B04D6-3E6F-4577-B28D-3CE4F853E9ED}" dt="2020-10-20T11:15:52.950" v="473" actId="20577"/>
        <pc:sldMkLst>
          <pc:docMk/>
          <pc:sldMk cId="2805018740" sldId="261"/>
        </pc:sldMkLst>
        <pc:spChg chg="mod ord">
          <ac:chgData name="Gabor Tanacs" userId="S::gabor_tanacs@epam.com::3b09e36e-1d76-483d-a46c-7526ccca0a0a" providerId="AD" clId="Web-{752B04D6-3E6F-4577-B28D-3CE4F853E9ED}" dt="2020-10-20T11:15:52.950" v="473" actId="20577"/>
          <ac:spMkLst>
            <pc:docMk/>
            <pc:sldMk cId="2805018740" sldId="261"/>
            <ac:spMk id="2" creationId="{B8811AEE-A08C-4E1D-952B-27DA0AEEB64B}"/>
          </ac:spMkLst>
        </pc:spChg>
        <pc:spChg chg="mod ord">
          <ac:chgData name="Gabor Tanacs" userId="S::gabor_tanacs@epam.com::3b09e36e-1d76-483d-a46c-7526ccca0a0a" providerId="AD" clId="Web-{752B04D6-3E6F-4577-B28D-3CE4F853E9ED}" dt="2020-10-20T11:10:32.320" v="454" actId="14100"/>
          <ac:spMkLst>
            <pc:docMk/>
            <pc:sldMk cId="2805018740" sldId="261"/>
            <ac:spMk id="3" creationId="{1EFC1813-5139-4B81-BFF8-8A361390BED1}"/>
          </ac:spMkLst>
        </pc:spChg>
        <pc:spChg chg="add mod ord">
          <ac:chgData name="Gabor Tanacs" userId="S::gabor_tanacs@epam.com::3b09e36e-1d76-483d-a46c-7526ccca0a0a" providerId="AD" clId="Web-{752B04D6-3E6F-4577-B28D-3CE4F853E9ED}" dt="2020-10-20T10:24:41.755" v="25" actId="20577"/>
          <ac:spMkLst>
            <pc:docMk/>
            <pc:sldMk cId="2805018740" sldId="261"/>
            <ac:spMk id="4" creationId="{F7871540-FA26-49A0-8683-1F0D195CF9B4}"/>
          </ac:spMkLst>
        </pc:spChg>
        <pc:spChg chg="add mod ord">
          <ac:chgData name="Gabor Tanacs" userId="S::gabor_tanacs@epam.com::3b09e36e-1d76-483d-a46c-7526ccca0a0a" providerId="AD" clId="Web-{752B04D6-3E6F-4577-B28D-3CE4F853E9ED}" dt="2020-10-20T10:24:47.739" v="28" actId="20577"/>
          <ac:spMkLst>
            <pc:docMk/>
            <pc:sldMk cId="2805018740" sldId="261"/>
            <ac:spMk id="5" creationId="{D9A02065-4592-4B6C-A515-80D3BDF76C90}"/>
          </ac:spMkLst>
        </pc:spChg>
        <pc:spChg chg="add mod ord">
          <ac:chgData name="Gabor Tanacs" userId="S::gabor_tanacs@epam.com::3b09e36e-1d76-483d-a46c-7526ccca0a0a" providerId="AD" clId="Web-{752B04D6-3E6F-4577-B28D-3CE4F853E9ED}" dt="2020-10-20T11:10:32.305" v="453" actId="14100"/>
          <ac:spMkLst>
            <pc:docMk/>
            <pc:sldMk cId="2805018740" sldId="261"/>
            <ac:spMk id="6" creationId="{47D77B87-9B3C-49D7-B781-491555E0DAEC}"/>
          </ac:spMkLst>
        </pc:spChg>
      </pc:sldChg>
      <pc:sldChg chg="modSp new">
        <pc:chgData name="Gabor Tanacs" userId="S::gabor_tanacs@epam.com::3b09e36e-1d76-483d-a46c-7526ccca0a0a" providerId="AD" clId="Web-{752B04D6-3E6F-4577-B28D-3CE4F853E9ED}" dt="2020-10-20T11:16:18.825" v="482" actId="20577"/>
        <pc:sldMkLst>
          <pc:docMk/>
          <pc:sldMk cId="1649661348" sldId="262"/>
        </pc:sldMkLst>
        <pc:spChg chg="mod">
          <ac:chgData name="Gabor Tanacs" userId="S::gabor_tanacs@epam.com::3b09e36e-1d76-483d-a46c-7526ccca0a0a" providerId="AD" clId="Web-{752B04D6-3E6F-4577-B28D-3CE4F853E9ED}" dt="2020-10-20T11:16:18.825" v="482" actId="20577"/>
          <ac:spMkLst>
            <pc:docMk/>
            <pc:sldMk cId="1649661348" sldId="262"/>
            <ac:spMk id="2" creationId="{D18B3601-2704-421C-B81F-D817126A1CC5}"/>
          </ac:spMkLst>
        </pc:spChg>
        <pc:spChg chg="mod">
          <ac:chgData name="Gabor Tanacs" userId="S::gabor_tanacs@epam.com::3b09e36e-1d76-483d-a46c-7526ccca0a0a" providerId="AD" clId="Web-{752B04D6-3E6F-4577-B28D-3CE4F853E9ED}" dt="2020-10-20T10:38:10.751" v="353" actId="20577"/>
          <ac:spMkLst>
            <pc:docMk/>
            <pc:sldMk cId="1649661348" sldId="262"/>
            <ac:spMk id="3" creationId="{C4BDB0EE-4838-4900-8ACD-1507A451019C}"/>
          </ac:spMkLst>
        </pc:spChg>
        <pc:spChg chg="mod">
          <ac:chgData name="Gabor Tanacs" userId="S::gabor_tanacs@epam.com::3b09e36e-1d76-483d-a46c-7526ccca0a0a" providerId="AD" clId="Web-{752B04D6-3E6F-4577-B28D-3CE4F853E9ED}" dt="2020-10-20T10:38:45.173" v="405" actId="20577"/>
          <ac:spMkLst>
            <pc:docMk/>
            <pc:sldMk cId="1649661348" sldId="262"/>
            <ac:spMk id="4" creationId="{41A80251-DEA3-4419-8B09-88BBE90541DF}"/>
          </ac:spMkLst>
        </pc:spChg>
        <pc:spChg chg="mod">
          <ac:chgData name="Gabor Tanacs" userId="S::gabor_tanacs@epam.com::3b09e36e-1d76-483d-a46c-7526ccca0a0a" providerId="AD" clId="Web-{752B04D6-3E6F-4577-B28D-3CE4F853E9ED}" dt="2020-10-20T10:38:14.673" v="356" actId="20577"/>
          <ac:spMkLst>
            <pc:docMk/>
            <pc:sldMk cId="1649661348" sldId="262"/>
            <ac:spMk id="5" creationId="{CBDDD753-49D6-4361-9FDD-977C4224807E}"/>
          </ac:spMkLst>
        </pc:spChg>
        <pc:spChg chg="mod">
          <ac:chgData name="Gabor Tanacs" userId="S::gabor_tanacs@epam.com::3b09e36e-1d76-483d-a46c-7526ccca0a0a" providerId="AD" clId="Web-{752B04D6-3E6F-4577-B28D-3CE4F853E9ED}" dt="2020-10-20T10:55:57.652" v="433" actId="20577"/>
          <ac:spMkLst>
            <pc:docMk/>
            <pc:sldMk cId="1649661348" sldId="262"/>
            <ac:spMk id="6" creationId="{AEBEBA53-8F11-4ECB-8D9D-9B06FE8C71D9}"/>
          </ac:spMkLst>
        </pc:spChg>
      </pc:sldChg>
    </pc:docChg>
  </pc:docChgLst>
  <pc:docChgLst>
    <pc:chgData name="Szabolcs Bedrosian" userId="S::szabolcs_bedrosian@epam.com::bc25ff85-5550-4b74-820a-01904ebd4108" providerId="AD" clId="Web-{85B5C852-CCBE-4FBD-9689-346334514405}"/>
    <pc:docChg chg="addSld modSld modSection">
      <pc:chgData name="Szabolcs Bedrosian" userId="S::szabolcs_bedrosian@epam.com::bc25ff85-5550-4b74-820a-01904ebd4108" providerId="AD" clId="Web-{85B5C852-CCBE-4FBD-9689-346334514405}" dt="2020-10-21T11:59:15.587" v="887" actId="20577"/>
      <pc:docMkLst>
        <pc:docMk/>
      </pc:docMkLst>
      <pc:sldChg chg="addSp modSp">
        <pc:chgData name="Szabolcs Bedrosian" userId="S::szabolcs_bedrosian@epam.com::bc25ff85-5550-4b74-820a-01904ebd4108" providerId="AD" clId="Web-{85B5C852-CCBE-4FBD-9689-346334514405}" dt="2020-10-21T11:57:40.305" v="814" actId="20577"/>
        <pc:sldMkLst>
          <pc:docMk/>
          <pc:sldMk cId="1646458659" sldId="260"/>
        </pc:sldMkLst>
        <pc:spChg chg="mod">
          <ac:chgData name="Szabolcs Bedrosian" userId="S::szabolcs_bedrosian@epam.com::bc25ff85-5550-4b74-820a-01904ebd4108" providerId="AD" clId="Web-{85B5C852-CCBE-4FBD-9689-346334514405}" dt="2020-10-21T11:57:40.305" v="814" actId="20577"/>
          <ac:spMkLst>
            <pc:docMk/>
            <pc:sldMk cId="1646458659" sldId="260"/>
            <ac:spMk id="3" creationId="{505AF901-2B10-4EDD-B467-F9335FCB26B4}"/>
          </ac:spMkLst>
        </pc:spChg>
        <pc:picChg chg="add mod">
          <ac:chgData name="Szabolcs Bedrosian" userId="S::szabolcs_bedrosian@epam.com::bc25ff85-5550-4b74-820a-01904ebd4108" providerId="AD" clId="Web-{85B5C852-CCBE-4FBD-9689-346334514405}" dt="2020-10-21T11:41:44.256" v="313" actId="14100"/>
          <ac:picMkLst>
            <pc:docMk/>
            <pc:sldMk cId="1646458659" sldId="260"/>
            <ac:picMk id="4" creationId="{B4127869-45BE-4A8E-B3DE-69D54A750789}"/>
          </ac:picMkLst>
        </pc:picChg>
      </pc:sldChg>
      <pc:sldChg chg="addSp modSp add replId">
        <pc:chgData name="Szabolcs Bedrosian" userId="S::szabolcs_bedrosian@epam.com::bc25ff85-5550-4b74-820a-01904ebd4108" providerId="AD" clId="Web-{85B5C852-CCBE-4FBD-9689-346334514405}" dt="2020-10-21T11:48:30.710" v="727" actId="20577"/>
        <pc:sldMkLst>
          <pc:docMk/>
          <pc:sldMk cId="3623455922" sldId="265"/>
        </pc:sldMkLst>
        <pc:spChg chg="mod">
          <ac:chgData name="Szabolcs Bedrosian" userId="S::szabolcs_bedrosian@epam.com::bc25ff85-5550-4b74-820a-01904ebd4108" providerId="AD" clId="Web-{85B5C852-CCBE-4FBD-9689-346334514405}" dt="2020-10-21T11:42:55.585" v="349" actId="20577"/>
          <ac:spMkLst>
            <pc:docMk/>
            <pc:sldMk cId="3623455922" sldId="265"/>
            <ac:spMk id="3" creationId="{505AF901-2B10-4EDD-B467-F9335FCB26B4}"/>
          </ac:spMkLst>
        </pc:spChg>
        <pc:spChg chg="add mod">
          <ac:chgData name="Szabolcs Bedrosian" userId="S::szabolcs_bedrosian@epam.com::bc25ff85-5550-4b74-820a-01904ebd4108" providerId="AD" clId="Web-{85B5C852-CCBE-4FBD-9689-346334514405}" dt="2020-10-21T11:48:30.710" v="727" actId="20577"/>
          <ac:spMkLst>
            <pc:docMk/>
            <pc:sldMk cId="3623455922" sldId="265"/>
            <ac:spMk id="5" creationId="{341A84D7-8722-4ECC-8C37-6B5E690EB078}"/>
          </ac:spMkLst>
        </pc:spChg>
        <pc:graphicFrameChg chg="add mod modGraphic">
          <ac:chgData name="Szabolcs Bedrosian" userId="S::szabolcs_bedrosian@epam.com::bc25ff85-5550-4b74-820a-01904ebd4108" providerId="AD" clId="Web-{85B5C852-CCBE-4FBD-9689-346334514405}" dt="2020-10-21T11:47:43.851" v="592"/>
          <ac:graphicFrameMkLst>
            <pc:docMk/>
            <pc:sldMk cId="3623455922" sldId="265"/>
            <ac:graphicFrameMk id="4" creationId="{CAD07431-0389-41B5-9B1D-B1E979E15C02}"/>
          </ac:graphicFrameMkLst>
        </pc:graphicFrameChg>
      </pc:sldChg>
      <pc:sldChg chg="delSp modSp add replId">
        <pc:chgData name="Szabolcs Bedrosian" userId="S::szabolcs_bedrosian@epam.com::bc25ff85-5550-4b74-820a-01904ebd4108" providerId="AD" clId="Web-{85B5C852-CCBE-4FBD-9689-346334514405}" dt="2020-10-21T11:59:15.571" v="886" actId="20577"/>
        <pc:sldMkLst>
          <pc:docMk/>
          <pc:sldMk cId="3300560136" sldId="266"/>
        </pc:sldMkLst>
        <pc:spChg chg="mod">
          <ac:chgData name="Szabolcs Bedrosian" userId="S::szabolcs_bedrosian@epam.com::bc25ff85-5550-4b74-820a-01904ebd4108" providerId="AD" clId="Web-{85B5C852-CCBE-4FBD-9689-346334514405}" dt="2020-10-21T11:59:15.571" v="886" actId="20577"/>
          <ac:spMkLst>
            <pc:docMk/>
            <pc:sldMk cId="3300560136" sldId="266"/>
            <ac:spMk id="3" creationId="{505AF901-2B10-4EDD-B467-F9335FCB26B4}"/>
          </ac:spMkLst>
        </pc:spChg>
        <pc:spChg chg="del mod">
          <ac:chgData name="Szabolcs Bedrosian" userId="S::szabolcs_bedrosian@epam.com::bc25ff85-5550-4b74-820a-01904ebd4108" providerId="AD" clId="Web-{85B5C852-CCBE-4FBD-9689-346334514405}" dt="2020-10-21T11:58:04.962" v="831"/>
          <ac:spMkLst>
            <pc:docMk/>
            <pc:sldMk cId="3300560136" sldId="266"/>
            <ac:spMk id="5" creationId="{341A84D7-8722-4ECC-8C37-6B5E690EB078}"/>
          </ac:spMkLst>
        </pc:spChg>
        <pc:graphicFrameChg chg="del">
          <ac:chgData name="Szabolcs Bedrosian" userId="S::szabolcs_bedrosian@epam.com::bc25ff85-5550-4b74-820a-01904ebd4108" providerId="AD" clId="Web-{85B5C852-CCBE-4FBD-9689-346334514405}" dt="2020-10-21T11:57:52.743" v="818"/>
          <ac:graphicFrameMkLst>
            <pc:docMk/>
            <pc:sldMk cId="3300560136" sldId="266"/>
            <ac:graphicFrameMk id="4" creationId="{CAD07431-0389-41B5-9B1D-B1E979E15C02}"/>
          </ac:graphicFrameMkLst>
        </pc:graphicFrameChg>
      </pc:sldChg>
    </pc:docChg>
  </pc:docChgLst>
  <pc:docChgLst>
    <pc:chgData name="Gabor Tanacs" userId="S::gabor_tanacs@epam.com::3b09e36e-1d76-483d-a46c-7526ccca0a0a" providerId="AD" clId="Web-{965D2194-4084-4F42-A2F2-CA4BDD60852F}"/>
    <pc:docChg chg="addSld modSld sldOrd modSection">
      <pc:chgData name="Gabor Tanacs" userId="S::gabor_tanacs@epam.com::3b09e36e-1d76-483d-a46c-7526ccca0a0a" providerId="AD" clId="Web-{965D2194-4084-4F42-A2F2-CA4BDD60852F}" dt="2020-10-21T19:07:58.304" v="138" actId="20577"/>
      <pc:docMkLst>
        <pc:docMk/>
      </pc:docMkLst>
      <pc:sldChg chg="modSp new mod ord modClrScheme chgLayout">
        <pc:chgData name="Gabor Tanacs" userId="S::gabor_tanacs@epam.com::3b09e36e-1d76-483d-a46c-7526ccca0a0a" providerId="AD" clId="Web-{965D2194-4084-4F42-A2F2-CA4BDD60852F}" dt="2020-10-21T19:07:56.288" v="136" actId="20577"/>
        <pc:sldMkLst>
          <pc:docMk/>
          <pc:sldMk cId="2995684260" sldId="267"/>
        </pc:sldMkLst>
        <pc:spChg chg="mod ord">
          <ac:chgData name="Gabor Tanacs" userId="S::gabor_tanacs@epam.com::3b09e36e-1d76-483d-a46c-7526ccca0a0a" providerId="AD" clId="Web-{965D2194-4084-4F42-A2F2-CA4BDD60852F}" dt="2020-10-21T19:07:56.288" v="136" actId="20577"/>
          <ac:spMkLst>
            <pc:docMk/>
            <pc:sldMk cId="2995684260" sldId="267"/>
            <ac:spMk id="2" creationId="{A3667B18-D2AC-4729-86A5-C5F8F6BF9120}"/>
          </ac:spMkLst>
        </pc:spChg>
        <pc:spChg chg="mod ord">
          <ac:chgData name="Gabor Tanacs" userId="S::gabor_tanacs@epam.com::3b09e36e-1d76-483d-a46c-7526ccca0a0a" providerId="AD" clId="Web-{965D2194-4084-4F42-A2F2-CA4BDD60852F}" dt="2020-10-21T19:07:18.459" v="121" actId="20577"/>
          <ac:spMkLst>
            <pc:docMk/>
            <pc:sldMk cId="2995684260" sldId="267"/>
            <ac:spMk id="3" creationId="{60844BD0-FBB5-4C34-BF59-131C9F39E2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26248-A007-4A2D-892A-9962A1F1789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6923186-0E00-4F01-9206-7A0EAB35C4C9}">
      <dgm:prSet phldrT="[Szöveg]"/>
      <dgm:spPr/>
      <dgm:t>
        <a:bodyPr/>
        <a:lstStyle/>
        <a:p>
          <a:r>
            <a:rPr lang="en-US" dirty="0"/>
            <a:t>Python source code</a:t>
          </a:r>
          <a:br>
            <a:rPr lang="en-US" dirty="0"/>
          </a:br>
          <a:r>
            <a:rPr lang="en-US" dirty="0"/>
            <a:t>(.py)</a:t>
          </a:r>
        </a:p>
      </dgm:t>
    </dgm:pt>
    <dgm:pt modelId="{B607AAB9-C1A1-4352-ACAB-5C6B5B0CFEE9}" type="parTrans" cxnId="{C55132B5-EE49-487F-A4E8-FD616EF76A1B}">
      <dgm:prSet/>
      <dgm:spPr/>
      <dgm:t>
        <a:bodyPr/>
        <a:lstStyle/>
        <a:p>
          <a:endParaRPr lang="en-US"/>
        </a:p>
      </dgm:t>
    </dgm:pt>
    <dgm:pt modelId="{986D2BD8-E262-4B31-A04B-D3BD2DD0A67C}" type="sibTrans" cxnId="{C55132B5-EE49-487F-A4E8-FD616EF76A1B}">
      <dgm:prSet/>
      <dgm:spPr/>
      <dgm:t>
        <a:bodyPr/>
        <a:lstStyle/>
        <a:p>
          <a:endParaRPr lang="en-US"/>
        </a:p>
      </dgm:t>
    </dgm:pt>
    <dgm:pt modelId="{8F1D5192-BD2B-4520-89D5-47B39346CDA8}">
      <dgm:prSet phldrT="[Szöveg]"/>
      <dgm:spPr/>
      <dgm:t>
        <a:bodyPr/>
        <a:lstStyle/>
        <a:p>
          <a:r>
            <a:rPr lang="en-US" dirty="0"/>
            <a:t>Python bytecode</a:t>
          </a:r>
          <a:br>
            <a:rPr lang="en-US" dirty="0"/>
          </a:br>
          <a:r>
            <a:rPr lang="en-US" dirty="0"/>
            <a:t>(.pyc)</a:t>
          </a:r>
        </a:p>
      </dgm:t>
    </dgm:pt>
    <dgm:pt modelId="{E7B5ECAD-CD51-4517-B522-83A3B64B13CF}" type="parTrans" cxnId="{9147B026-70BD-4CBC-902E-6F563B3CF05E}">
      <dgm:prSet/>
      <dgm:spPr/>
      <dgm:t>
        <a:bodyPr/>
        <a:lstStyle/>
        <a:p>
          <a:endParaRPr lang="en-US"/>
        </a:p>
      </dgm:t>
    </dgm:pt>
    <dgm:pt modelId="{B1F96C75-D2EC-4D10-97E3-9265BE44AD9B}" type="sibTrans" cxnId="{9147B026-70BD-4CBC-902E-6F563B3CF05E}">
      <dgm:prSet/>
      <dgm:spPr/>
      <dgm:t>
        <a:bodyPr/>
        <a:lstStyle/>
        <a:p>
          <a:endParaRPr lang="en-US"/>
        </a:p>
      </dgm:t>
    </dgm:pt>
    <dgm:pt modelId="{9F0793FA-D086-4E78-8937-9D6F3CF8B1EF}">
      <dgm:prSet phldrT="[Szöveg]"/>
      <dgm:spPr/>
      <dgm:t>
        <a:bodyPr/>
        <a:lstStyle/>
        <a:p>
          <a:r>
            <a:rPr lang="en-US" dirty="0"/>
            <a:t>CPython </a:t>
          </a:r>
          <a:br>
            <a:rPr lang="en-US" dirty="0"/>
          </a:br>
          <a:r>
            <a:rPr lang="en-US" dirty="0"/>
            <a:t>Virtual</a:t>
          </a:r>
          <a:br>
            <a:rPr lang="en-US" dirty="0"/>
          </a:br>
          <a:r>
            <a:rPr lang="en-US" dirty="0"/>
            <a:t>Machine</a:t>
          </a:r>
        </a:p>
      </dgm:t>
    </dgm:pt>
    <dgm:pt modelId="{0BF7D790-660A-4055-A145-46DAFCA25402}" type="parTrans" cxnId="{C633060B-FE31-4AC6-9AED-F1E78E312C5D}">
      <dgm:prSet/>
      <dgm:spPr/>
      <dgm:t>
        <a:bodyPr/>
        <a:lstStyle/>
        <a:p>
          <a:endParaRPr lang="en-US"/>
        </a:p>
      </dgm:t>
    </dgm:pt>
    <dgm:pt modelId="{A33D6FA1-8A26-4EDB-8C31-4689C9223F6E}" type="sibTrans" cxnId="{C633060B-FE31-4AC6-9AED-F1E78E312C5D}">
      <dgm:prSet/>
      <dgm:spPr/>
      <dgm:t>
        <a:bodyPr/>
        <a:lstStyle/>
        <a:p>
          <a:endParaRPr lang="en-US"/>
        </a:p>
      </dgm:t>
    </dgm:pt>
    <dgm:pt modelId="{CC3B00E5-9BE8-4887-BF71-A0191841CFB3}">
      <dgm:prSet phldrT="[Szöveg]"/>
      <dgm:spPr/>
      <dgm:t>
        <a:bodyPr/>
        <a:lstStyle/>
        <a:p>
          <a:pPr>
            <a:buNone/>
          </a:pPr>
          <a:r>
            <a:rPr lang="en-US" dirty="0"/>
            <a:t> </a:t>
          </a:r>
          <a:r>
            <a:rPr lang="en-US" u="none" dirty="0"/>
            <a:t>CPython Compiler</a:t>
          </a:r>
        </a:p>
      </dgm:t>
    </dgm:pt>
    <dgm:pt modelId="{62995AC6-D625-4FD3-A23D-881F5A421EFA}" type="parTrans" cxnId="{68BBD0C7-44F1-454C-ACFE-35EB0F2A19E4}">
      <dgm:prSet/>
      <dgm:spPr/>
      <dgm:t>
        <a:bodyPr/>
        <a:lstStyle/>
        <a:p>
          <a:endParaRPr lang="en-US"/>
        </a:p>
      </dgm:t>
    </dgm:pt>
    <dgm:pt modelId="{4F2BFD1F-92AB-4A08-9BFE-0AE03D97685B}" type="sibTrans" cxnId="{68BBD0C7-44F1-454C-ACFE-35EB0F2A19E4}">
      <dgm:prSet/>
      <dgm:spPr/>
      <dgm:t>
        <a:bodyPr/>
        <a:lstStyle/>
        <a:p>
          <a:endParaRPr lang="en-US"/>
        </a:p>
      </dgm:t>
    </dgm:pt>
    <dgm:pt modelId="{06238649-D849-43E5-BC4F-151879010C9B}">
      <dgm:prSet phldrT="[Szöveg]"/>
      <dgm:spPr/>
      <dgm:t>
        <a:bodyPr/>
        <a:lstStyle/>
        <a:p>
          <a:pPr>
            <a:buNone/>
          </a:pPr>
          <a:r>
            <a:rPr lang="en-US" dirty="0"/>
            <a:t> CPython interpreter</a:t>
          </a:r>
        </a:p>
      </dgm:t>
    </dgm:pt>
    <dgm:pt modelId="{053F08C4-F424-4C60-8113-EEDC47278E49}" type="parTrans" cxnId="{099F98A6-71A0-403D-AF50-FCE69A09D986}">
      <dgm:prSet/>
      <dgm:spPr/>
      <dgm:t>
        <a:bodyPr/>
        <a:lstStyle/>
        <a:p>
          <a:endParaRPr lang="en-US"/>
        </a:p>
      </dgm:t>
    </dgm:pt>
    <dgm:pt modelId="{62C11068-9A15-45B1-B891-FDB803342B47}" type="sibTrans" cxnId="{099F98A6-71A0-403D-AF50-FCE69A09D986}">
      <dgm:prSet/>
      <dgm:spPr/>
      <dgm:t>
        <a:bodyPr/>
        <a:lstStyle/>
        <a:p>
          <a:endParaRPr lang="en-US"/>
        </a:p>
      </dgm:t>
    </dgm:pt>
    <dgm:pt modelId="{BFFD1DC3-EC3E-4F71-9B49-7CE0FCDD5EB0}">
      <dgm:prSet phldrT="[Szöveg]" custT="1"/>
      <dgm:spPr/>
      <dgm:t>
        <a:bodyPr/>
        <a:lstStyle/>
        <a:p>
          <a:r>
            <a:rPr lang="en-US" sz="1200" dirty="0"/>
            <a:t> Windows</a:t>
          </a:r>
        </a:p>
      </dgm:t>
    </dgm:pt>
    <dgm:pt modelId="{B2953DA3-9061-4695-94D9-93FE4BBE21D3}" type="parTrans" cxnId="{DA14703F-EDB6-4D63-A0BE-647B40346053}">
      <dgm:prSet/>
      <dgm:spPr/>
      <dgm:t>
        <a:bodyPr/>
        <a:lstStyle/>
        <a:p>
          <a:endParaRPr lang="en-US"/>
        </a:p>
      </dgm:t>
    </dgm:pt>
    <dgm:pt modelId="{3ABAA281-A94C-447E-80DE-553CD537255F}" type="sibTrans" cxnId="{DA14703F-EDB6-4D63-A0BE-647B40346053}">
      <dgm:prSet/>
      <dgm:spPr/>
      <dgm:t>
        <a:bodyPr/>
        <a:lstStyle/>
        <a:p>
          <a:endParaRPr lang="en-US"/>
        </a:p>
      </dgm:t>
    </dgm:pt>
    <dgm:pt modelId="{6C7740B1-9224-4BD1-8679-9A9FD4D60359}">
      <dgm:prSet phldrT="[Szöveg]" custT="1"/>
      <dgm:spPr/>
      <dgm:t>
        <a:bodyPr/>
        <a:lstStyle/>
        <a:p>
          <a:r>
            <a:rPr lang="en-US" sz="1200" dirty="0"/>
            <a:t> Linux</a:t>
          </a:r>
        </a:p>
      </dgm:t>
    </dgm:pt>
    <dgm:pt modelId="{404DA547-0514-4D0F-AF48-BE5F95401684}" type="parTrans" cxnId="{D369CFB0-66F4-4EE9-BC1C-459E8C90F76E}">
      <dgm:prSet/>
      <dgm:spPr/>
      <dgm:t>
        <a:bodyPr/>
        <a:lstStyle/>
        <a:p>
          <a:endParaRPr lang="en-US"/>
        </a:p>
      </dgm:t>
    </dgm:pt>
    <dgm:pt modelId="{81B38C24-A60A-40F3-8677-49A0B69F99DF}" type="sibTrans" cxnId="{D369CFB0-66F4-4EE9-BC1C-459E8C90F76E}">
      <dgm:prSet/>
      <dgm:spPr/>
      <dgm:t>
        <a:bodyPr/>
        <a:lstStyle/>
        <a:p>
          <a:endParaRPr lang="en-US"/>
        </a:p>
      </dgm:t>
    </dgm:pt>
    <dgm:pt modelId="{99F4DAB3-909C-44E7-9263-52B9703BFAFB}">
      <dgm:prSet phldrT="[Szöveg]" custT="1"/>
      <dgm:spPr/>
      <dgm:t>
        <a:bodyPr/>
        <a:lstStyle/>
        <a:p>
          <a:r>
            <a:rPr lang="en-US" sz="1200" dirty="0"/>
            <a:t> Mac</a:t>
          </a:r>
        </a:p>
      </dgm:t>
    </dgm:pt>
    <dgm:pt modelId="{04A4947E-ACC4-46E6-87D5-845FB6FF1C5F}" type="parTrans" cxnId="{1EBF4AAA-7EE3-49FC-912E-9A5CDE0A2B98}">
      <dgm:prSet/>
      <dgm:spPr/>
      <dgm:t>
        <a:bodyPr/>
        <a:lstStyle/>
        <a:p>
          <a:endParaRPr lang="en-US"/>
        </a:p>
      </dgm:t>
    </dgm:pt>
    <dgm:pt modelId="{75E75CF5-0F0B-4E24-A754-0F64C4A22A18}" type="sibTrans" cxnId="{1EBF4AAA-7EE3-49FC-912E-9A5CDE0A2B98}">
      <dgm:prSet/>
      <dgm:spPr/>
      <dgm:t>
        <a:bodyPr/>
        <a:lstStyle/>
        <a:p>
          <a:endParaRPr lang="en-US"/>
        </a:p>
      </dgm:t>
    </dgm:pt>
    <dgm:pt modelId="{6691F723-DFAD-42E8-A6F5-1E801C90402B}" type="pres">
      <dgm:prSet presAssocID="{63D26248-A007-4A2D-892A-9962A1F1789C}" presName="rootnode" presStyleCnt="0">
        <dgm:presLayoutVars>
          <dgm:chMax/>
          <dgm:chPref/>
          <dgm:dir/>
          <dgm:animLvl val="lvl"/>
        </dgm:presLayoutVars>
      </dgm:prSet>
      <dgm:spPr/>
    </dgm:pt>
    <dgm:pt modelId="{4AB6DADA-63A9-49D3-A9A2-6444289C8B8F}" type="pres">
      <dgm:prSet presAssocID="{26923186-0E00-4F01-9206-7A0EAB35C4C9}" presName="composite" presStyleCnt="0"/>
      <dgm:spPr/>
    </dgm:pt>
    <dgm:pt modelId="{3CC6D145-D213-4E64-8024-6301BB51379D}" type="pres">
      <dgm:prSet presAssocID="{26923186-0E00-4F01-9206-7A0EAB35C4C9}" presName="bentUpArrow1" presStyleLbl="alignImgPlace1" presStyleIdx="0" presStyleCnt="2" custScaleX="218538" custScaleY="121000" custLinFactX="-28358" custLinFactNeighborX="-100000"/>
      <dgm:spPr/>
    </dgm:pt>
    <dgm:pt modelId="{612F41EC-9659-4C07-A13C-91D680D4B44E}" type="pres">
      <dgm:prSet presAssocID="{26923186-0E00-4F01-9206-7A0EAB35C4C9}" presName="ParentText" presStyleLbl="node1" presStyleIdx="0" presStyleCnt="3" custScaleX="158384" custLinFactX="-52398" custLinFactNeighborX="-100000">
        <dgm:presLayoutVars>
          <dgm:chMax val="1"/>
          <dgm:chPref val="1"/>
          <dgm:bulletEnabled val="1"/>
        </dgm:presLayoutVars>
      </dgm:prSet>
      <dgm:spPr/>
    </dgm:pt>
    <dgm:pt modelId="{13116A1B-5F97-44E0-AC34-63826E1B35BA}" type="pres">
      <dgm:prSet presAssocID="{26923186-0E00-4F01-9206-7A0EAB35C4C9}" presName="ChildText" presStyleLbl="revTx" presStyleIdx="0" presStyleCnt="3" custScaleX="151140" custScaleY="42276" custLinFactX="-100000" custLinFactY="46321" custLinFactNeighborX="-151464" custLinFactNeighborY="100000">
        <dgm:presLayoutVars>
          <dgm:chMax val="0"/>
          <dgm:chPref val="0"/>
          <dgm:bulletEnabled val="1"/>
        </dgm:presLayoutVars>
      </dgm:prSet>
      <dgm:spPr/>
    </dgm:pt>
    <dgm:pt modelId="{71CEEC49-1C4E-42CA-995D-DAF844AC56F9}" type="pres">
      <dgm:prSet presAssocID="{986D2BD8-E262-4B31-A04B-D3BD2DD0A67C}" presName="sibTrans" presStyleCnt="0"/>
      <dgm:spPr/>
    </dgm:pt>
    <dgm:pt modelId="{4C2D4176-B37B-4AB0-8E50-57686AEBD3C3}" type="pres">
      <dgm:prSet presAssocID="{8F1D5192-BD2B-4520-89D5-47B39346CDA8}" presName="composite" presStyleCnt="0"/>
      <dgm:spPr/>
    </dgm:pt>
    <dgm:pt modelId="{26F670BD-E838-44E5-93E2-B617A6C2152E}" type="pres">
      <dgm:prSet presAssocID="{8F1D5192-BD2B-4520-89D5-47B39346CDA8}" presName="bentUpArrow1" presStyleLbl="alignImgPlace1" presStyleIdx="1" presStyleCnt="2" custScaleX="259374" custScaleY="121000" custLinFactNeighborX="32616" custLinFactNeighborY="0"/>
      <dgm:spPr/>
    </dgm:pt>
    <dgm:pt modelId="{DDFF1C10-ACA9-4A2D-AA48-F5476C24C7D5}" type="pres">
      <dgm:prSet presAssocID="{8F1D5192-BD2B-4520-89D5-47B39346CDA8}" presName="ParentText" presStyleLbl="node1" presStyleIdx="1" presStyleCnt="3" custScaleX="148454" custLinFactNeighborX="-59564">
        <dgm:presLayoutVars>
          <dgm:chMax val="1"/>
          <dgm:chPref val="1"/>
          <dgm:bulletEnabled val="1"/>
        </dgm:presLayoutVars>
      </dgm:prSet>
      <dgm:spPr/>
    </dgm:pt>
    <dgm:pt modelId="{8722C9D0-EAD2-4950-B651-2751208D9E0C}" type="pres">
      <dgm:prSet presAssocID="{8F1D5192-BD2B-4520-89D5-47B39346CDA8}" presName="ChildText" presStyleLbl="revTx" presStyleIdx="1" presStyleCnt="3" custScaleX="136930" custScaleY="37612" custLinFactX="-32213" custLinFactY="45911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1392683E-CADC-4B15-8E52-DB1FB0EE4CF3}" type="pres">
      <dgm:prSet presAssocID="{B1F96C75-D2EC-4D10-97E3-9265BE44AD9B}" presName="sibTrans" presStyleCnt="0"/>
      <dgm:spPr/>
    </dgm:pt>
    <dgm:pt modelId="{5CB1C389-179C-43F8-9641-BA9E1AAF3DBF}" type="pres">
      <dgm:prSet presAssocID="{9F0793FA-D086-4E78-8937-9D6F3CF8B1EF}" presName="composite" presStyleCnt="0"/>
      <dgm:spPr/>
    </dgm:pt>
    <dgm:pt modelId="{43C4CB67-807C-4A2E-85AB-A0C55502913C}" type="pres">
      <dgm:prSet presAssocID="{9F0793FA-D086-4E78-8937-9D6F3CF8B1EF}" presName="ParentText" presStyleLbl="node1" presStyleIdx="2" presStyleCnt="3" custScaleX="174978" custLinFactNeighborX="92631" custLinFactNeighborY="1758">
        <dgm:presLayoutVars>
          <dgm:chMax val="1"/>
          <dgm:chPref val="1"/>
          <dgm:bulletEnabled val="1"/>
        </dgm:presLayoutVars>
      </dgm:prSet>
      <dgm:spPr/>
    </dgm:pt>
    <dgm:pt modelId="{1CC580FE-F013-460A-B850-46EA259BC516}" type="pres">
      <dgm:prSet presAssocID="{9F0793FA-D086-4E78-8937-9D6F3CF8B1EF}" presName="FinalChildText" presStyleLbl="revTx" presStyleIdx="2" presStyleCnt="3" custScaleX="140063" custLinFactX="100000" custLinFactNeighborX="112409" custLinFactNeighborY="2342">
        <dgm:presLayoutVars>
          <dgm:chMax val="0"/>
          <dgm:chPref val="0"/>
          <dgm:bulletEnabled val="1"/>
        </dgm:presLayoutVars>
      </dgm:prSet>
      <dgm:spPr/>
    </dgm:pt>
  </dgm:ptLst>
  <dgm:cxnLst>
    <dgm:cxn modelId="{A7D59405-9A04-45A2-87A7-866345A6D866}" type="presOf" srcId="{CC3B00E5-9BE8-4887-BF71-A0191841CFB3}" destId="{13116A1B-5F97-44E0-AC34-63826E1B35BA}" srcOrd="0" destOrd="0" presId="urn:microsoft.com/office/officeart/2005/8/layout/StepDownProcess"/>
    <dgm:cxn modelId="{EE36CD08-F0A7-40FA-98E5-279E138D4E7D}" type="presOf" srcId="{06238649-D849-43E5-BC4F-151879010C9B}" destId="{8722C9D0-EAD2-4950-B651-2751208D9E0C}" srcOrd="0" destOrd="0" presId="urn:microsoft.com/office/officeart/2005/8/layout/StepDownProcess"/>
    <dgm:cxn modelId="{C633060B-FE31-4AC6-9AED-F1E78E312C5D}" srcId="{63D26248-A007-4A2D-892A-9962A1F1789C}" destId="{9F0793FA-D086-4E78-8937-9D6F3CF8B1EF}" srcOrd="2" destOrd="0" parTransId="{0BF7D790-660A-4055-A145-46DAFCA25402}" sibTransId="{A33D6FA1-8A26-4EDB-8C31-4689C9223F6E}"/>
    <dgm:cxn modelId="{ED4C030C-9556-4630-9EE3-D2F924F07B3A}" type="presOf" srcId="{26923186-0E00-4F01-9206-7A0EAB35C4C9}" destId="{612F41EC-9659-4C07-A13C-91D680D4B44E}" srcOrd="0" destOrd="0" presId="urn:microsoft.com/office/officeart/2005/8/layout/StepDownProcess"/>
    <dgm:cxn modelId="{9147B026-70BD-4CBC-902E-6F563B3CF05E}" srcId="{63D26248-A007-4A2D-892A-9962A1F1789C}" destId="{8F1D5192-BD2B-4520-89D5-47B39346CDA8}" srcOrd="1" destOrd="0" parTransId="{E7B5ECAD-CD51-4517-B522-83A3B64B13CF}" sibTransId="{B1F96C75-D2EC-4D10-97E3-9265BE44AD9B}"/>
    <dgm:cxn modelId="{99D6A73A-6028-4C25-A965-99C6A6649746}" type="presOf" srcId="{6C7740B1-9224-4BD1-8679-9A9FD4D60359}" destId="{1CC580FE-F013-460A-B850-46EA259BC516}" srcOrd="0" destOrd="1" presId="urn:microsoft.com/office/officeart/2005/8/layout/StepDownProcess"/>
    <dgm:cxn modelId="{DA14703F-EDB6-4D63-A0BE-647B40346053}" srcId="{9F0793FA-D086-4E78-8937-9D6F3CF8B1EF}" destId="{BFFD1DC3-EC3E-4F71-9B49-7CE0FCDD5EB0}" srcOrd="0" destOrd="0" parTransId="{B2953DA3-9061-4695-94D9-93FE4BBE21D3}" sibTransId="{3ABAA281-A94C-447E-80DE-553CD537255F}"/>
    <dgm:cxn modelId="{D4B56167-C944-4217-B388-B5F69CEDE36D}" type="presOf" srcId="{99F4DAB3-909C-44E7-9263-52B9703BFAFB}" destId="{1CC580FE-F013-460A-B850-46EA259BC516}" srcOrd="0" destOrd="2" presId="urn:microsoft.com/office/officeart/2005/8/layout/StepDownProcess"/>
    <dgm:cxn modelId="{D1B04D47-9548-4FF0-AFEF-5AF28418A03D}" type="presOf" srcId="{63D26248-A007-4A2D-892A-9962A1F1789C}" destId="{6691F723-DFAD-42E8-A6F5-1E801C90402B}" srcOrd="0" destOrd="0" presId="urn:microsoft.com/office/officeart/2005/8/layout/StepDownProcess"/>
    <dgm:cxn modelId="{285A458A-9C33-41FF-B917-D8B69255958B}" type="presOf" srcId="{8F1D5192-BD2B-4520-89D5-47B39346CDA8}" destId="{DDFF1C10-ACA9-4A2D-AA48-F5476C24C7D5}" srcOrd="0" destOrd="0" presId="urn:microsoft.com/office/officeart/2005/8/layout/StepDownProcess"/>
    <dgm:cxn modelId="{099F98A6-71A0-403D-AF50-FCE69A09D986}" srcId="{8F1D5192-BD2B-4520-89D5-47B39346CDA8}" destId="{06238649-D849-43E5-BC4F-151879010C9B}" srcOrd="0" destOrd="0" parTransId="{053F08C4-F424-4C60-8113-EEDC47278E49}" sibTransId="{62C11068-9A15-45B1-B891-FDB803342B47}"/>
    <dgm:cxn modelId="{1EBF4AAA-7EE3-49FC-912E-9A5CDE0A2B98}" srcId="{9F0793FA-D086-4E78-8937-9D6F3CF8B1EF}" destId="{99F4DAB3-909C-44E7-9263-52B9703BFAFB}" srcOrd="2" destOrd="0" parTransId="{04A4947E-ACC4-46E6-87D5-845FB6FF1C5F}" sibTransId="{75E75CF5-0F0B-4E24-A754-0F64C4A22A18}"/>
    <dgm:cxn modelId="{D369CFB0-66F4-4EE9-BC1C-459E8C90F76E}" srcId="{9F0793FA-D086-4E78-8937-9D6F3CF8B1EF}" destId="{6C7740B1-9224-4BD1-8679-9A9FD4D60359}" srcOrd="1" destOrd="0" parTransId="{404DA547-0514-4D0F-AF48-BE5F95401684}" sibTransId="{81B38C24-A60A-40F3-8677-49A0B69F99DF}"/>
    <dgm:cxn modelId="{990222B3-4FD6-45A2-9FF9-9F4C35865853}" type="presOf" srcId="{BFFD1DC3-EC3E-4F71-9B49-7CE0FCDD5EB0}" destId="{1CC580FE-F013-460A-B850-46EA259BC516}" srcOrd="0" destOrd="0" presId="urn:microsoft.com/office/officeart/2005/8/layout/StepDownProcess"/>
    <dgm:cxn modelId="{C55132B5-EE49-487F-A4E8-FD616EF76A1B}" srcId="{63D26248-A007-4A2D-892A-9962A1F1789C}" destId="{26923186-0E00-4F01-9206-7A0EAB35C4C9}" srcOrd="0" destOrd="0" parTransId="{B607AAB9-C1A1-4352-ACAB-5C6B5B0CFEE9}" sibTransId="{986D2BD8-E262-4B31-A04B-D3BD2DD0A67C}"/>
    <dgm:cxn modelId="{B7CCF0B7-E3A8-41A4-9D07-E226E4F602E7}" type="presOf" srcId="{9F0793FA-D086-4E78-8937-9D6F3CF8B1EF}" destId="{43C4CB67-807C-4A2E-85AB-A0C55502913C}" srcOrd="0" destOrd="0" presId="urn:microsoft.com/office/officeart/2005/8/layout/StepDownProcess"/>
    <dgm:cxn modelId="{68BBD0C7-44F1-454C-ACFE-35EB0F2A19E4}" srcId="{26923186-0E00-4F01-9206-7A0EAB35C4C9}" destId="{CC3B00E5-9BE8-4887-BF71-A0191841CFB3}" srcOrd="0" destOrd="0" parTransId="{62995AC6-D625-4FD3-A23D-881F5A421EFA}" sibTransId="{4F2BFD1F-92AB-4A08-9BFE-0AE03D97685B}"/>
    <dgm:cxn modelId="{FADA3EFA-6337-4FD4-B6B6-1E1C6B84E09F}" type="presParOf" srcId="{6691F723-DFAD-42E8-A6F5-1E801C90402B}" destId="{4AB6DADA-63A9-49D3-A9A2-6444289C8B8F}" srcOrd="0" destOrd="0" presId="urn:microsoft.com/office/officeart/2005/8/layout/StepDownProcess"/>
    <dgm:cxn modelId="{83366915-2AA3-4F20-A341-69658D19B968}" type="presParOf" srcId="{4AB6DADA-63A9-49D3-A9A2-6444289C8B8F}" destId="{3CC6D145-D213-4E64-8024-6301BB51379D}" srcOrd="0" destOrd="0" presId="urn:microsoft.com/office/officeart/2005/8/layout/StepDownProcess"/>
    <dgm:cxn modelId="{B5027BFA-6BC5-4545-9141-21D15864D7B0}" type="presParOf" srcId="{4AB6DADA-63A9-49D3-A9A2-6444289C8B8F}" destId="{612F41EC-9659-4C07-A13C-91D680D4B44E}" srcOrd="1" destOrd="0" presId="urn:microsoft.com/office/officeart/2005/8/layout/StepDownProcess"/>
    <dgm:cxn modelId="{3E211CA4-A710-454E-88A0-88DC04FEA63A}" type="presParOf" srcId="{4AB6DADA-63A9-49D3-A9A2-6444289C8B8F}" destId="{13116A1B-5F97-44E0-AC34-63826E1B35BA}" srcOrd="2" destOrd="0" presId="urn:microsoft.com/office/officeart/2005/8/layout/StepDownProcess"/>
    <dgm:cxn modelId="{F30B0C0D-48C2-453A-B16B-97EAFE272EB7}" type="presParOf" srcId="{6691F723-DFAD-42E8-A6F5-1E801C90402B}" destId="{71CEEC49-1C4E-42CA-995D-DAF844AC56F9}" srcOrd="1" destOrd="0" presId="urn:microsoft.com/office/officeart/2005/8/layout/StepDownProcess"/>
    <dgm:cxn modelId="{80FE773B-71B0-4C3C-B823-E4DFCA51D560}" type="presParOf" srcId="{6691F723-DFAD-42E8-A6F5-1E801C90402B}" destId="{4C2D4176-B37B-4AB0-8E50-57686AEBD3C3}" srcOrd="2" destOrd="0" presId="urn:microsoft.com/office/officeart/2005/8/layout/StepDownProcess"/>
    <dgm:cxn modelId="{2C3C3432-9F48-49F3-9C97-02C7CEA1B3E3}" type="presParOf" srcId="{4C2D4176-B37B-4AB0-8E50-57686AEBD3C3}" destId="{26F670BD-E838-44E5-93E2-B617A6C2152E}" srcOrd="0" destOrd="0" presId="urn:microsoft.com/office/officeart/2005/8/layout/StepDownProcess"/>
    <dgm:cxn modelId="{E253A1AE-66B3-4A44-8A36-D39AD05225ED}" type="presParOf" srcId="{4C2D4176-B37B-4AB0-8E50-57686AEBD3C3}" destId="{DDFF1C10-ACA9-4A2D-AA48-F5476C24C7D5}" srcOrd="1" destOrd="0" presId="urn:microsoft.com/office/officeart/2005/8/layout/StepDownProcess"/>
    <dgm:cxn modelId="{9969975F-A68C-46F5-B118-3BB16EF38DB6}" type="presParOf" srcId="{4C2D4176-B37B-4AB0-8E50-57686AEBD3C3}" destId="{8722C9D0-EAD2-4950-B651-2751208D9E0C}" srcOrd="2" destOrd="0" presId="urn:microsoft.com/office/officeart/2005/8/layout/StepDownProcess"/>
    <dgm:cxn modelId="{D7F024FE-81C4-4F83-8BC8-A347707684BC}" type="presParOf" srcId="{6691F723-DFAD-42E8-A6F5-1E801C90402B}" destId="{1392683E-CADC-4B15-8E52-DB1FB0EE4CF3}" srcOrd="3" destOrd="0" presId="urn:microsoft.com/office/officeart/2005/8/layout/StepDownProcess"/>
    <dgm:cxn modelId="{88336BAB-6F14-43B7-BAC1-6368B1A22651}" type="presParOf" srcId="{6691F723-DFAD-42E8-A6F5-1E801C90402B}" destId="{5CB1C389-179C-43F8-9641-BA9E1AAF3DBF}" srcOrd="4" destOrd="0" presId="urn:microsoft.com/office/officeart/2005/8/layout/StepDownProcess"/>
    <dgm:cxn modelId="{417759F5-5BA5-49E5-AFA8-92BA6112BF93}" type="presParOf" srcId="{5CB1C389-179C-43F8-9641-BA9E1AAF3DBF}" destId="{43C4CB67-807C-4A2E-85AB-A0C55502913C}" srcOrd="0" destOrd="0" presId="urn:microsoft.com/office/officeart/2005/8/layout/StepDownProcess"/>
    <dgm:cxn modelId="{FFD152A6-8A9A-466C-B0C5-82FFDF6BDE6F}" type="presParOf" srcId="{5CB1C389-179C-43F8-9641-BA9E1AAF3DBF}" destId="{1CC580FE-F013-460A-B850-46EA259BC516}" srcOrd="1" destOrd="0" presId="urn:microsoft.com/office/officeart/2005/8/layout/StepDownProcess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6D145-D213-4E64-8024-6301BB51379D}">
      <dsp:nvSpPr>
        <dsp:cNvPr id="0" name=""/>
        <dsp:cNvSpPr/>
      </dsp:nvSpPr>
      <dsp:spPr>
        <a:xfrm rot="5400000">
          <a:off x="1014392" y="282331"/>
          <a:ext cx="751674" cy="1545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F41EC-9659-4C07-A13C-91D680D4B44E}">
      <dsp:nvSpPr>
        <dsp:cNvPr id="0" name=""/>
        <dsp:cNvSpPr/>
      </dsp:nvSpPr>
      <dsp:spPr>
        <a:xfrm>
          <a:off x="0" y="12870"/>
          <a:ext cx="1656327" cy="73200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 source code</a:t>
          </a:r>
          <a:br>
            <a:rPr lang="en-US" sz="1300" kern="1200" dirty="0"/>
          </a:br>
          <a:r>
            <a:rPr lang="en-US" sz="1300" kern="1200" dirty="0"/>
            <a:t>(.py)</a:t>
          </a:r>
        </a:p>
      </dsp:txBody>
      <dsp:txXfrm>
        <a:off x="35740" y="48610"/>
        <a:ext cx="1584847" cy="660522"/>
      </dsp:txXfrm>
    </dsp:sp>
    <dsp:sp modelId="{13116A1B-5F97-44E0-AC34-63826E1B35BA}">
      <dsp:nvSpPr>
        <dsp:cNvPr id="0" name=""/>
        <dsp:cNvSpPr/>
      </dsp:nvSpPr>
      <dsp:spPr>
        <a:xfrm>
          <a:off x="761499" y="1119130"/>
          <a:ext cx="1149557" cy="25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kern="1200" dirty="0"/>
            <a:t> </a:t>
          </a:r>
          <a:r>
            <a:rPr lang="en-US" sz="800" u="none" kern="1200" dirty="0"/>
            <a:t>CPython Compiler</a:t>
          </a:r>
        </a:p>
      </dsp:txBody>
      <dsp:txXfrm>
        <a:off x="761499" y="1119130"/>
        <a:ext cx="1149557" cy="250120"/>
      </dsp:txXfrm>
    </dsp:sp>
    <dsp:sp modelId="{26F670BD-E838-44E5-93E2-B617A6C2152E}">
      <dsp:nvSpPr>
        <dsp:cNvPr id="0" name=""/>
        <dsp:cNvSpPr/>
      </dsp:nvSpPr>
      <dsp:spPr>
        <a:xfrm rot="5400000">
          <a:off x="3396513" y="1025437"/>
          <a:ext cx="751674" cy="1834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F1C10-ACA9-4A2D-AA48-F5476C24C7D5}">
      <dsp:nvSpPr>
        <dsp:cNvPr id="0" name=""/>
        <dsp:cNvSpPr/>
      </dsp:nvSpPr>
      <dsp:spPr>
        <a:xfrm>
          <a:off x="2190226" y="900378"/>
          <a:ext cx="1552482" cy="73200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Python bytecode</a:t>
          </a:r>
          <a:br>
            <a:rPr lang="en-US" sz="1300" kern="1200" dirty="0"/>
          </a:br>
          <a:r>
            <a:rPr lang="en-US" sz="1300" kern="1200" dirty="0"/>
            <a:t>(.pyc)</a:t>
          </a:r>
        </a:p>
      </dsp:txBody>
      <dsp:txXfrm>
        <a:off x="2225966" y="936118"/>
        <a:ext cx="1481002" cy="660522"/>
      </dsp:txXfrm>
    </dsp:sp>
    <dsp:sp modelId="{8722C9D0-EAD2-4950-B651-2751208D9E0C}">
      <dsp:nvSpPr>
        <dsp:cNvPr id="0" name=""/>
        <dsp:cNvSpPr/>
      </dsp:nvSpPr>
      <dsp:spPr>
        <a:xfrm>
          <a:off x="2966207" y="2018010"/>
          <a:ext cx="1041477" cy="222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kern="1200" dirty="0"/>
            <a:t> CPython interpreter</a:t>
          </a:r>
        </a:p>
      </dsp:txBody>
      <dsp:txXfrm>
        <a:off x="2966207" y="2018010"/>
        <a:ext cx="1041477" cy="222526"/>
      </dsp:txXfrm>
    </dsp:sp>
    <dsp:sp modelId="{43C4CB67-807C-4A2E-85AB-A0C55502913C}">
      <dsp:nvSpPr>
        <dsp:cNvPr id="0" name=""/>
        <dsp:cNvSpPr/>
      </dsp:nvSpPr>
      <dsp:spPr>
        <a:xfrm>
          <a:off x="4700128" y="1800755"/>
          <a:ext cx="1829861" cy="73200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CPython </a:t>
          </a:r>
          <a:br>
            <a:rPr lang="en-US" sz="1300" kern="1200" dirty="0"/>
          </a:br>
          <a:r>
            <a:rPr lang="en-US" sz="1300" kern="1200" dirty="0"/>
            <a:t>Virtual</a:t>
          </a:r>
          <a:br>
            <a:rPr lang="en-US" sz="1300" kern="1200" dirty="0"/>
          </a:br>
          <a:r>
            <a:rPr lang="en-US" sz="1300" kern="1200" dirty="0"/>
            <a:t>Machine</a:t>
          </a:r>
        </a:p>
      </dsp:txBody>
      <dsp:txXfrm>
        <a:off x="4735868" y="1836495"/>
        <a:ext cx="1758381" cy="660522"/>
      </dsp:txXfrm>
    </dsp:sp>
    <dsp:sp modelId="{1CC580FE-F013-460A-B850-46EA259BC516}">
      <dsp:nvSpPr>
        <dsp:cNvPr id="0" name=""/>
        <dsp:cNvSpPr/>
      </dsp:nvSpPr>
      <dsp:spPr>
        <a:xfrm>
          <a:off x="6534429" y="1871556"/>
          <a:ext cx="1065306" cy="59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Windows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Linux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Mac</a:t>
          </a:r>
        </a:p>
      </dsp:txBody>
      <dsp:txXfrm>
        <a:off x="6534429" y="1871556"/>
        <a:ext cx="1065306" cy="59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28A68-07BB-4DC0-BF6F-5943F616B3D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5E8A4-0AF8-4D44-A10F-2F1362A7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8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GIL:</a:t>
            </a:r>
            <a:r>
              <a:rPr lang="en-US" dirty="0"/>
              <a:t> "An interpreter that uses GIL always allows exactly one thread to execute at a time."</a:t>
            </a:r>
          </a:p>
          <a:p>
            <a:r>
              <a:rPr lang="en-US" dirty="0"/>
              <a:t>https://en.wikipedia.org/wiki/Global_interpreter_lock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Garbage collection:</a:t>
            </a:r>
          </a:p>
          <a:p>
            <a:r>
              <a:rPr lang="en-US" dirty="0"/>
              <a:t>Reference counting - DEFAULT (can't disable)</a:t>
            </a:r>
          </a:p>
          <a:p>
            <a:r>
              <a:rPr lang="en-US" dirty="0"/>
              <a:t>Generational garbage collection - CUSTOMIZABLE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E8A4-0AF8-4D44-A10F-2F1362A7FF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Influencing factors of performance:</a:t>
            </a:r>
            <a:r>
              <a:rPr lang="en-US" b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Interpreted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statically typed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no JIT compiler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limited by design: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maintainers want CPython to be the most broadly compatible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20 years ago no phones with 4 CPUs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E8A4-0AF8-4D44-A10F-2F1362A7F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Allows lightweight thread-based programming without performance and complexity problems.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E8A4-0AF8-4D44-A10F-2F1362A7FF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Stackless:</a:t>
            </a:r>
          </a:p>
          <a:p>
            <a:r>
              <a:rPr lang="en-US" dirty="0"/>
              <a:t>In this context Stackless is exactly same as CPython.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Stackless is completely compatible with Standard Python, it just adds some functionality.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interpreter is changed internally, but there is no change of behavior, unless the Stackless features are used.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E8A4-0AF8-4D44-A10F-2F1362A7FF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/alternativ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67976/12-pythons-for-every-programming-need.html" TargetMode="External"/><Relationship Id="rId7" Type="http://schemas.openxmlformats.org/officeDocument/2006/relationships/hyperlink" Target="https://www.python.org/doc/essays/comparisons/" TargetMode="External"/><Relationship Id="rId2" Type="http://schemas.openxmlformats.org/officeDocument/2006/relationships/hyperlink" Target="https://www.python.org/download/alternativ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concurrency/#:~:text=Remove%20ads-,What%20Is%20Concurrency%3F,instructions%20that%20run%20in%20order." TargetMode="External"/><Relationship Id="rId5" Type="http://schemas.openxmlformats.org/officeDocument/2006/relationships/hyperlink" Target="https://stackify.com/python-garbage-collection/" TargetMode="External"/><Relationship Id="rId4" Type="http://schemas.openxmlformats.org/officeDocument/2006/relationships/hyperlink" Target="https://www.datacamp.com/community/tutorials/python-global-interpreter-lock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nextthought.com/blog/2018/08/cpython-vs-pypy-memory-usage.html" TargetMode="External"/><Relationship Id="rId13" Type="http://schemas.openxmlformats.org/officeDocument/2006/relationships/hyperlink" Target="https://docs.micropython.org/en/latest/pyboard/quickref.html" TargetMode="External"/><Relationship Id="rId3" Type="http://schemas.openxmlformats.org/officeDocument/2006/relationships/hyperlink" Target="https://www.c-sharpcorner.com/article/why-learn-python-an-introduction-to-python/" TargetMode="External"/><Relationship Id="rId7" Type="http://schemas.openxmlformats.org/officeDocument/2006/relationships/hyperlink" Target="https://blog.paperspace.com/getting-started-with-pypy/" TargetMode="External"/><Relationship Id="rId12" Type="http://schemas.openxmlformats.org/officeDocument/2006/relationships/hyperlink" Target="https://en.wikipedia.org/wiki/MicroPython" TargetMode="External"/><Relationship Id="rId2" Type="http://schemas.openxmlformats.org/officeDocument/2006/relationships/hyperlink" Target="https://en.wikipedia.org/wiki/C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yPy" TargetMode="External"/><Relationship Id="rId11" Type="http://schemas.openxmlformats.org/officeDocument/2006/relationships/hyperlink" Target="https://www.tutorialspoint.com/jython/jython_quick_guide.htm" TargetMode="External"/><Relationship Id="rId5" Type="http://schemas.openxmlformats.org/officeDocument/2006/relationships/hyperlink" Target="https://stackless.readthedocs.io/en/3.6-slp/stackless-python.html" TargetMode="External"/><Relationship Id="rId10" Type="http://schemas.openxmlformats.org/officeDocument/2006/relationships/hyperlink" Target="https://jython.readthedocs.io/en/latest/" TargetMode="External"/><Relationship Id="rId4" Type="http://schemas.openxmlformats.org/officeDocument/2006/relationships/hyperlink" Target="https://en.wikipedia.org/wiki/Stackless_Python" TargetMode="External"/><Relationship Id="rId9" Type="http://schemas.openxmlformats.org/officeDocument/2006/relationships/hyperlink" Target="https://en.wikipedia.org/wiki/Jython" TargetMode="External"/><Relationship Id="rId14" Type="http://schemas.openxmlformats.org/officeDocument/2006/relationships/hyperlink" Target="http://micropython.org/unicor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en.wikipedia.org/wiki/CPython#Distribution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hyperlink" Target="https://en.wikipedia.org/wiki/Global_interpreter_lock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Arch64" TargetMode="External"/><Relationship Id="rId3" Type="http://schemas.openxmlformats.org/officeDocument/2006/relationships/hyperlink" Target="https://en.wikipedia.org/wiki/Just-in-time_compilation" TargetMode="External"/><Relationship Id="rId7" Type="http://schemas.openxmlformats.org/officeDocument/2006/relationships/hyperlink" Target="http://en.wikipedia.org/wiki/ARM" TargetMode="External"/><Relationship Id="rId2" Type="http://schemas.openxmlformats.org/officeDocument/2006/relationships/hyperlink" Target="https://speed.pypy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X86_64" TargetMode="External"/><Relationship Id="rId5" Type="http://schemas.openxmlformats.org/officeDocument/2006/relationships/hyperlink" Target="http://en.wikipedia.org/wiki/IA-32" TargetMode="External"/><Relationship Id="rId10" Type="http://schemas.openxmlformats.org/officeDocument/2006/relationships/hyperlink" Target="https://de.wikipedia.org/wiki/System/390" TargetMode="External"/><Relationship Id="rId4" Type="http://schemas.openxmlformats.org/officeDocument/2006/relationships/hyperlink" Target="https://en.wikipedia.org/wiki/Ahead-of-time_compilation" TargetMode="External"/><Relationship Id="rId9" Type="http://schemas.openxmlformats.org/officeDocument/2006/relationships/hyperlink" Target="https://de.wikipedia.org/wiki/PowerP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lobal_interpreter_lock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74511A-64E2-446C-AEFA-E8A74DD86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44FDC2-18FA-43C3-A518-381EDB5EA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Programs or environments which provides support for the execution of programs written in the Python language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3E3E8E5-B6E5-43DB-83F6-C7AC273B0FA2}"/>
              </a:ext>
            </a:extLst>
          </p:cNvPr>
          <p:cNvSpPr txBox="1">
            <a:spLocks/>
          </p:cNvSpPr>
          <p:nvPr/>
        </p:nvSpPr>
        <p:spPr>
          <a:xfrm>
            <a:off x="9362115" y="991998"/>
            <a:ext cx="2734810" cy="4874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CPython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88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Stackless Python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88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PyPy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88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Jython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82880" indent="-27432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MicroPython</a:t>
            </a: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A58A352A-6632-4442-AAE6-AAE3EDD1BA14}"/>
              </a:ext>
            </a:extLst>
          </p:cNvPr>
          <p:cNvSpPr txBox="1">
            <a:spLocks/>
          </p:cNvSpPr>
          <p:nvPr/>
        </p:nvSpPr>
        <p:spPr>
          <a:xfrm>
            <a:off x="0" y="6216241"/>
            <a:ext cx="9143999" cy="366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implementations (python.org)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1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37601-84AA-4FE8-A34A-4C89124B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1123837"/>
            <a:ext cx="3137481" cy="4601183"/>
          </a:xfrm>
        </p:spPr>
        <p:txBody>
          <a:bodyPr/>
          <a:lstStyle/>
          <a:p>
            <a:r>
              <a:rPr lang="en-US" sz="4000" b="1" dirty="0"/>
              <a:t>MicroPython</a:t>
            </a:r>
            <a:br>
              <a:rPr lang="en-US" sz="4800" b="1" dirty="0"/>
            </a:br>
            <a:br>
              <a:rPr lang="en-US" dirty="0"/>
            </a:br>
            <a:r>
              <a:rPr lang="en-US" sz="2400" dirty="0"/>
              <a:t>Python running on micro controllers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AF901-2B10-4EDD-B467-F9335FCB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Using Microcontrollers</a:t>
            </a:r>
          </a:p>
          <a:p>
            <a:r>
              <a:rPr lang="en-US" dirty="0"/>
              <a:t>Get the one best suited for your task</a:t>
            </a:r>
          </a:p>
          <a:p>
            <a:r>
              <a:rPr lang="en-US" dirty="0"/>
              <a:t>Download firmware for said microcontroller.</a:t>
            </a:r>
          </a:p>
          <a:p>
            <a:r>
              <a:rPr lang="en-US" dirty="0"/>
              <a:t>Find the reference manual for the controller Pins</a:t>
            </a:r>
          </a:p>
          <a:p>
            <a:r>
              <a:rPr lang="en-US" dirty="0"/>
              <a:t>Use software to write the specific program onto the controller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B4127869-45BE-4A8E-B3DE-69D54A75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62" y="2908301"/>
            <a:ext cx="4257430" cy="31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37601-84AA-4FE8-A34A-4C89124B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1123837"/>
            <a:ext cx="3137481" cy="4601183"/>
          </a:xfrm>
        </p:spPr>
        <p:txBody>
          <a:bodyPr anchor="t"/>
          <a:lstStyle/>
          <a:p>
            <a:r>
              <a:rPr lang="en-US" sz="4000" b="1" dirty="0"/>
              <a:t>MicroPython</a:t>
            </a:r>
            <a:endParaRPr lang="en-US" sz="2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AF901-2B10-4EDD-B467-F9335FCB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Micropython VS Arduino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D07431-0389-41B5-9B1D-B1E979E1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93420"/>
              </p:ext>
            </p:extLst>
          </p:nvPr>
        </p:nvGraphicFramePr>
        <p:xfrm>
          <a:off x="3888153" y="1778000"/>
          <a:ext cx="7779159" cy="22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053">
                  <a:extLst>
                    <a:ext uri="{9D8B030D-6E8A-4147-A177-3AD203B41FA5}">
                      <a16:colId xmlns:a16="http://schemas.microsoft.com/office/drawing/2014/main" val="1219160450"/>
                    </a:ext>
                  </a:extLst>
                </a:gridCol>
                <a:gridCol w="2593053">
                  <a:extLst>
                    <a:ext uri="{9D8B030D-6E8A-4147-A177-3AD203B41FA5}">
                      <a16:colId xmlns:a16="http://schemas.microsoft.com/office/drawing/2014/main" val="2040840434"/>
                    </a:ext>
                  </a:extLst>
                </a:gridCol>
                <a:gridCol w="2593053">
                  <a:extLst>
                    <a:ext uri="{9D8B030D-6E8A-4147-A177-3AD203B41FA5}">
                      <a16:colId xmlns:a16="http://schemas.microsoft.com/office/drawing/2014/main" val="3893299821"/>
                    </a:ext>
                  </a:extLst>
                </a:gridCol>
              </a:tblGrid>
              <a:tr h="39445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Micropython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17739"/>
                  </a:ext>
                </a:extLst>
              </a:tr>
              <a:tr h="394456">
                <a:tc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Micropython (Mostly)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19122"/>
                  </a:ext>
                </a:extLst>
              </a:tr>
              <a:tr h="3944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434"/>
                  </a:ext>
                </a:extLst>
              </a:tr>
              <a:tr h="3944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84147"/>
                  </a:ext>
                </a:extLst>
              </a:tr>
              <a:tr h="512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Code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Controller(Bytecode in mem.)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PC (Only bytecode on controller)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745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1A84D7-8722-4ECC-8C37-6B5E690EB078}"/>
              </a:ext>
            </a:extLst>
          </p:cNvPr>
          <p:cNvSpPr txBox="1"/>
          <p:nvPr/>
        </p:nvSpPr>
        <p:spPr>
          <a:xfrm>
            <a:off x="4011246" y="4568092"/>
            <a:ext cx="77059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Why Micropython?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Ecosystem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256k storage 16k mem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Advanced features(</a:t>
            </a:r>
            <a:r>
              <a:rPr lang="en-US" dirty="0">
                <a:ea typeface="+mn-lt"/>
                <a:cs typeface="+mn-lt"/>
              </a:rPr>
              <a:t>list comprehension, exception handling)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are going to use it anyhow</a:t>
            </a:r>
          </a:p>
        </p:txBody>
      </p:sp>
    </p:spTree>
    <p:extLst>
      <p:ext uri="{BB962C8B-B14F-4D97-AF65-F5344CB8AC3E}">
        <p14:creationId xmlns:p14="http://schemas.microsoft.com/office/powerpoint/2010/main" val="362345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AF901-2B10-4EDD-B467-F9335FCB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General references in the topic</a:t>
            </a:r>
          </a:p>
          <a:p>
            <a:pPr marL="0" indent="0"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Alternative Python Implementations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12 Pythons for every programming need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de-DE" sz="1800" dirty="0">
                <a:hlinkClick r:id="rId4"/>
              </a:rPr>
              <a:t>Python Global Interpreter Lock (GIL)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5"/>
              </a:rPr>
              <a:t>Python Garbage Collection: What It Is and How It Works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6"/>
              </a:rPr>
              <a:t>Speed Up Your Python Program With Concurrency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7"/>
              </a:rPr>
              <a:t>Comparing Python to Other Languages</a:t>
            </a:r>
            <a:endParaRPr lang="en-US" sz="1800" dirty="0"/>
          </a:p>
        </p:txBody>
      </p:sp>
      <p:sp>
        <p:nvSpPr>
          <p:cNvPr id="6" name="Cím 3">
            <a:extLst>
              <a:ext uri="{FF2B5EF4-FFF2-40B4-BE49-F238E27FC236}">
                <a16:creationId xmlns:a16="http://schemas.microsoft.com/office/drawing/2014/main" id="{79F7C8E5-52E6-4929-B76B-256AD68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US" dirty="0"/>
              <a:t>References useful links</a:t>
            </a:r>
            <a:br>
              <a:rPr lang="en-US" dirty="0"/>
            </a:br>
            <a:r>
              <a:rPr lang="en-US" dirty="0"/>
              <a:t>&amp; articles</a:t>
            </a:r>
          </a:p>
        </p:txBody>
      </p:sp>
    </p:spTree>
    <p:extLst>
      <p:ext uri="{BB962C8B-B14F-4D97-AF65-F5344CB8AC3E}">
        <p14:creationId xmlns:p14="http://schemas.microsoft.com/office/powerpoint/2010/main" val="33005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242B4B4-82DA-4BEF-B4C1-0DD75E43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useful links</a:t>
            </a:r>
            <a:br>
              <a:rPr lang="en-US" dirty="0"/>
            </a:br>
            <a:r>
              <a:rPr lang="en-US" dirty="0"/>
              <a:t>&amp; articles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A9D582B-9ACA-4E20-BD35-716C9D59F7F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CPython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hlinkClick r:id="rId3"/>
              </a:rPr>
              <a:t>How Does Python Code Run: CPython And Python Difference</a:t>
            </a:r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Stackless Python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hlinkClick r:id="rId5"/>
              </a:rPr>
              <a:t>Stackless-python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Getting Started with PyPy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i="0" dirty="0">
                <a:solidFill>
                  <a:srgbClr val="FFFFFF"/>
                </a:solidFill>
                <a:effectLst/>
                <a:hlinkClick r:id="rId8"/>
              </a:rPr>
              <a:t>CPython vs PyPy Memory Usage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Jython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hlinkClick r:id="rId10"/>
              </a:rPr>
              <a:t>The Definitive Guide to Jython (official documentation)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  <a:hlinkClick r:id="rId11"/>
              </a:rPr>
              <a:t>Jython - Quick Guide </a:t>
            </a:r>
            <a:r>
              <a:rPr lang="en-US" sz="1600" i="1" dirty="0">
                <a:solidFill>
                  <a:schemeClr val="tx1"/>
                </a:solidFill>
                <a:hlinkClick r:id="rId11"/>
              </a:rPr>
              <a:t>(tutorialspoint.com)</a:t>
            </a:r>
            <a:endParaRPr lang="en-US"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MicroPython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 err="1">
                <a:solidFill>
                  <a:srgbClr val="90BB23"/>
                </a:solidFill>
                <a:ea typeface="+mn-lt"/>
                <a:cs typeface="+mn-l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Pyboard</a:t>
            </a:r>
            <a:r>
              <a:rPr lang="en-US" sz="1600" dirty="0">
                <a:solidFill>
                  <a:srgbClr val="90BB23"/>
                </a:solidFill>
                <a:ea typeface="+mn-lt"/>
                <a:cs typeface="+mn-l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1.0 reference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  <a:hlinkClick r:id="rId14"/>
              </a:rPr>
              <a:t>Sandbox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69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37601-84AA-4FE8-A34A-4C89124B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1123837"/>
            <a:ext cx="3137481" cy="4601183"/>
          </a:xfrm>
        </p:spPr>
        <p:txBody>
          <a:bodyPr/>
          <a:lstStyle/>
          <a:p>
            <a:r>
              <a:rPr lang="en-US" sz="4800" b="1" dirty="0"/>
              <a:t>CPython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dirty="0"/>
              <a:t>The reference implementation of the Python programming language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3914F2-999C-464A-AFF3-C17D48E6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67594"/>
            <a:ext cx="7315200" cy="2661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Guido van Rossum's reference version of the Python computing language that most often called simply ”Python”.</a:t>
            </a:r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Multi-platform</a:t>
            </a:r>
            <a:endParaRPr lang="en-US" sz="1800" dirty="0"/>
          </a:p>
          <a:p>
            <a:r>
              <a:rPr lang="en-US" sz="1800" dirty="0"/>
              <a:t>Global interpreter lock (</a:t>
            </a: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GIL</a:t>
            </a:r>
            <a:r>
              <a:rPr lang="en-US" sz="1800" dirty="0"/>
              <a:t>)</a:t>
            </a:r>
          </a:p>
          <a:p>
            <a:r>
              <a:rPr lang="en-US" sz="1800" dirty="0"/>
              <a:t>Garbage collected</a:t>
            </a:r>
          </a:p>
          <a:p>
            <a:r>
              <a:rPr lang="en-US" sz="1800" dirty="0"/>
              <a:t>Precompiled interpreted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8D849A4-9F53-4EC4-AA2C-2476166AB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44479"/>
              </p:ext>
            </p:extLst>
          </p:nvPr>
        </p:nvGraphicFramePr>
        <p:xfrm>
          <a:off x="3727000" y="3557646"/>
          <a:ext cx="7599736" cy="25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DEB1C20-391D-4C36-986B-6C0EBFAD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52" y="1867692"/>
            <a:ext cx="3626184" cy="12900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43333-5D7D-448B-B1D1-9AB49577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800" b="1" dirty="0"/>
              <a:t>CPython</a:t>
            </a:r>
            <a:endParaRPr lang="en-US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23DE00-D227-4311-8124-7D6F607A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70329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Limitations: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performance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Slower than C, C++ or Java</a:t>
            </a:r>
          </a:p>
          <a:p>
            <a:pPr>
              <a:lnSpc>
                <a:spcPct val="150000"/>
              </a:lnSpc>
            </a:pPr>
            <a:r>
              <a:rPr lang="en-US" dirty="0"/>
              <a:t>Missing native JIT compiler</a:t>
            </a:r>
          </a:p>
          <a:p>
            <a:pPr>
              <a:lnSpc>
                <a:spcPct val="150000"/>
              </a:lnSpc>
            </a:pPr>
            <a:r>
              <a:rPr lang="en-US" dirty="0"/>
              <a:t>Multi-threading </a:t>
            </a:r>
            <a:r>
              <a:rPr lang="en-US" i="1" dirty="0"/>
              <a:t>(multi-processing)</a:t>
            </a:r>
            <a:r>
              <a:rPr lang="en-US" dirty="0"/>
              <a:t> is not supported.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BA7F49-CA4D-491F-B7D2-B7A5DB6EF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0" b="3894"/>
          <a:stretch/>
        </p:blipFill>
        <p:spPr>
          <a:xfrm>
            <a:off x="4201717" y="4027500"/>
            <a:ext cx="4380308" cy="2016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065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37601-84AA-4FE8-A34A-4C89124B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1123837"/>
            <a:ext cx="3137481" cy="4601183"/>
          </a:xfrm>
        </p:spPr>
        <p:txBody>
          <a:bodyPr/>
          <a:lstStyle/>
          <a:p>
            <a:r>
              <a:rPr lang="en-US" sz="4800" b="1" dirty="0"/>
              <a:t>Stackless Python</a:t>
            </a:r>
            <a:br>
              <a:rPr lang="en-US" sz="4800" b="1" dirty="0"/>
            </a:br>
            <a:br>
              <a:rPr lang="en-US" dirty="0"/>
            </a:br>
            <a:r>
              <a:rPr lang="en-US" sz="2400" dirty="0"/>
              <a:t>Branch of CPython supporting microthreads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AF901-2B10-4EDD-B467-F9335FCB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4437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Allows to take the advantage of thread-based programming in python. Avoid using the C call stack instead its own stack.</a:t>
            </a:r>
          </a:p>
          <a:p>
            <a:pPr marL="0" indent="0">
              <a:buNone/>
            </a:pPr>
            <a:r>
              <a:rPr lang="en-US" sz="1700" dirty="0"/>
              <a:t>Stackless Python uses the C stack, but the stack is cleared between function calls.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b="1" dirty="0"/>
              <a:t>Microthreads:</a:t>
            </a:r>
            <a:r>
              <a:rPr lang="en-US" sz="1400" dirty="0"/>
              <a:t> tasklets wrap functions allowing them to be launched as microthreads</a:t>
            </a:r>
            <a:br>
              <a:rPr lang="en-US" sz="1400" dirty="0"/>
            </a:br>
            <a:r>
              <a:rPr lang="en-US" sz="1400" dirty="0"/>
              <a:t>(not real concurrency)</a:t>
            </a:r>
            <a:endParaRPr lang="en-US" dirty="0"/>
          </a:p>
          <a:p>
            <a:r>
              <a:rPr lang="en-US" b="1" dirty="0"/>
              <a:t>Channels</a:t>
            </a:r>
            <a:r>
              <a:rPr lang="en-US" sz="1400" dirty="0"/>
              <a:t> can be used for bidirectional communication between tasklets</a:t>
            </a:r>
            <a:endParaRPr lang="en-US" dirty="0"/>
          </a:p>
          <a:p>
            <a:r>
              <a:rPr lang="en-US" b="1" dirty="0"/>
              <a:t>Scheduler</a:t>
            </a:r>
            <a:r>
              <a:rPr lang="en-US" dirty="0"/>
              <a:t> </a:t>
            </a:r>
            <a:r>
              <a:rPr lang="en-US" sz="1400" dirty="0"/>
              <a:t>is built in. It can be used to schedule tasklets either cooperatively or preemptively</a:t>
            </a:r>
          </a:p>
          <a:p>
            <a:r>
              <a:rPr lang="en-US" b="1" dirty="0"/>
              <a:t>Serialization:</a:t>
            </a:r>
            <a:r>
              <a:rPr lang="en-US" dirty="0"/>
              <a:t> </a:t>
            </a:r>
            <a:r>
              <a:rPr lang="en-US" sz="1400" dirty="0"/>
              <a:t>tasklets can be serialized to disk through pickling for later resumption of execution.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CC8F425-7BC6-46F3-8C88-9698D8B75056}"/>
              </a:ext>
            </a:extLst>
          </p:cNvPr>
          <p:cNvSpPr txBox="1">
            <a:spLocks/>
          </p:cNvSpPr>
          <p:nvPr/>
        </p:nvSpPr>
        <p:spPr>
          <a:xfrm>
            <a:off x="3869268" y="4551680"/>
            <a:ext cx="3588172" cy="1523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Lightweight</a:t>
            </a:r>
          </a:p>
          <a:p>
            <a:r>
              <a:rPr lang="en-US" sz="1800" dirty="0"/>
              <a:t>Has scheduler to manage tasklets</a:t>
            </a:r>
          </a:p>
          <a:p>
            <a:r>
              <a:rPr lang="en-US" sz="1800" dirty="0"/>
              <a:t>Support preemptive scheduling</a:t>
            </a:r>
          </a:p>
          <a:p>
            <a:r>
              <a:rPr lang="en-US" sz="1800" dirty="0"/>
              <a:t>Communication between tasklets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48F9ED9-7509-48CA-B12A-716E0AA35F4E}"/>
              </a:ext>
            </a:extLst>
          </p:cNvPr>
          <p:cNvSpPr txBox="1">
            <a:spLocks/>
          </p:cNvSpPr>
          <p:nvPr/>
        </p:nvSpPr>
        <p:spPr>
          <a:xfrm>
            <a:off x="7596296" y="4561840"/>
            <a:ext cx="3588172" cy="1523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Exceptions within tasklets are expected to reach the scheduler (hard to track down issues)</a:t>
            </a:r>
          </a:p>
          <a:p>
            <a:r>
              <a:rPr lang="en-US" sz="1800" dirty="0"/>
              <a:t>Debugging is not likely to work</a:t>
            </a:r>
          </a:p>
        </p:txBody>
      </p:sp>
    </p:spTree>
    <p:extLst>
      <p:ext uri="{BB962C8B-B14F-4D97-AF65-F5344CB8AC3E}">
        <p14:creationId xmlns:p14="http://schemas.microsoft.com/office/powerpoint/2010/main" val="254730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0B8B9C49-131B-48BB-A801-4E709727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38073"/>
            <a:ext cx="3474720" cy="385764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Pros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4024465-BFF4-440E-BCDA-C9AA0941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53113"/>
            <a:ext cx="3474720" cy="4766814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Total speed</a:t>
            </a:r>
            <a:endParaRPr lang="en-US" dirty="0"/>
          </a:p>
          <a:p>
            <a:pPr marL="457200" lvl="1"/>
            <a:r>
              <a:rPr lang="en-US" sz="1500" dirty="0"/>
              <a:t>Use </a:t>
            </a:r>
            <a:r>
              <a:rPr lang="en-US" sz="1500" dirty="0">
                <a:hlinkClick r:id="rId3"/>
              </a:rPr>
              <a:t>JIT</a:t>
            </a:r>
            <a:r>
              <a:rPr lang="en-US" sz="1500" dirty="0"/>
              <a:t> compiler instead of </a:t>
            </a:r>
            <a:r>
              <a:rPr lang="en-US" sz="1500" dirty="0">
                <a:hlinkClick r:id="rId4"/>
              </a:rPr>
              <a:t>AOT</a:t>
            </a:r>
            <a:r>
              <a:rPr lang="en-US" sz="1500" dirty="0"/>
              <a:t> compilation</a:t>
            </a:r>
          </a:p>
          <a:p>
            <a:pPr marL="457200" lvl="1"/>
            <a:r>
              <a:rPr lang="en-US" sz="1500" dirty="0"/>
              <a:t>Translated code gets cached</a:t>
            </a:r>
          </a:p>
          <a:p>
            <a:r>
              <a:rPr lang="en-US" dirty="0"/>
              <a:t>Stackless</a:t>
            </a:r>
          </a:p>
          <a:p>
            <a:pPr lvl="1"/>
            <a:r>
              <a:rPr lang="en-US" sz="1500" dirty="0"/>
              <a:t>Use Stackless Python</a:t>
            </a:r>
          </a:p>
          <a:p>
            <a:r>
              <a:rPr lang="en-US" dirty="0"/>
              <a:t>Memory usage</a:t>
            </a:r>
            <a:br>
              <a:rPr lang="en-US" dirty="0"/>
            </a:br>
            <a:r>
              <a:rPr lang="en-US" sz="1500" dirty="0"/>
              <a:t>Memory-intensive python programs take lesser space when running on pypy</a:t>
            </a:r>
          </a:p>
          <a:p>
            <a:r>
              <a:rPr lang="en-US" dirty="0"/>
              <a:t>Compatible with most of the python libraries</a:t>
            </a:r>
            <a:br>
              <a:rPr lang="en-US" dirty="0"/>
            </a:br>
            <a:r>
              <a:rPr lang="en-US" sz="1500" dirty="0"/>
              <a:t>(Django, Flask, Numpy, Scipy,…)</a:t>
            </a:r>
          </a:p>
          <a:p>
            <a:r>
              <a:rPr lang="en-US" sz="2100" dirty="0"/>
              <a:t>Debuggers work as well as in python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0C501C32-0F6B-46E1-B953-2E830D78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38073"/>
            <a:ext cx="3474720" cy="388367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Cons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C4627B2A-CDD3-4F35-8450-46C2BDC18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353113"/>
            <a:ext cx="3474720" cy="4766814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Limited CPU architecture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work on all Linux distro</a:t>
            </a:r>
          </a:p>
          <a:p>
            <a:r>
              <a:rPr lang="en-US" dirty="0"/>
              <a:t>Support only 2 version</a:t>
            </a:r>
          </a:p>
          <a:p>
            <a:pPr lvl="1"/>
            <a:r>
              <a:rPr lang="en-US" sz="1700" dirty="0"/>
              <a:t>pypy:     python-2.7.13</a:t>
            </a:r>
          </a:p>
          <a:p>
            <a:pPr lvl="1"/>
            <a:r>
              <a:rPr lang="en-US" sz="1700" dirty="0"/>
              <a:t>pypy3:   python-3.6.9</a:t>
            </a:r>
          </a:p>
          <a:p>
            <a:r>
              <a:rPr lang="en-US" dirty="0"/>
              <a:t>Currently the speed is noticeable only on python code</a:t>
            </a:r>
          </a:p>
          <a:p>
            <a:r>
              <a:rPr lang="en-US" dirty="0"/>
              <a:t>Startup times can be higher</a:t>
            </a:r>
          </a:p>
          <a:p>
            <a:r>
              <a:rPr lang="en-US" dirty="0"/>
              <a:t>C extensions are limited and need to be recompiled for PyPy</a:t>
            </a:r>
            <a:endParaRPr lang="en-US" sz="1600" i="1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877C4DA-D7AC-4017-B286-2AF6CC738689}"/>
              </a:ext>
            </a:extLst>
          </p:cNvPr>
          <p:cNvSpPr/>
          <p:nvPr/>
        </p:nvSpPr>
        <p:spPr>
          <a:xfrm>
            <a:off x="8078597" y="1979801"/>
            <a:ext cx="3155863" cy="7801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556B2F"/>
                </a:solidFill>
                <a:effectLst/>
                <a:latin typeface="Helvetica" panose="020B0604020202020204" pitchFamily="34" charset="0"/>
                <a:hlinkClick r:id="rId5"/>
              </a:rPr>
              <a:t>x86 (IA-32)</a:t>
            </a:r>
            <a:r>
              <a:rPr lang="en-US" sz="1000" b="0" i="0" dirty="0">
                <a:solidFill>
                  <a:srgbClr val="383939"/>
                </a:solidFill>
                <a:effectLst/>
                <a:latin typeface="Helvetica" panose="020B0604020202020204" pitchFamily="34" charset="0"/>
              </a:rPr>
              <a:t> and </a:t>
            </a:r>
            <a:r>
              <a:rPr lang="en-US" sz="1000" b="0" i="0" u="none" strike="noStrike" dirty="0">
                <a:solidFill>
                  <a:srgbClr val="556B2F"/>
                </a:solidFill>
                <a:effectLst/>
                <a:latin typeface="Helvetica" panose="020B0604020202020204" pitchFamily="34" charset="0"/>
                <a:hlinkClick r:id="rId6"/>
              </a:rPr>
              <a:t>x86_64</a:t>
            </a:r>
            <a:endParaRPr lang="en-US" sz="1000" b="0" i="0" dirty="0">
              <a:solidFill>
                <a:srgbClr val="383939"/>
              </a:solidFill>
              <a:effectLst/>
              <a:latin typeface="Helvetica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556B2F"/>
                </a:solidFill>
                <a:effectLst/>
                <a:latin typeface="Helvetica" panose="020B0604020202020204" pitchFamily="34" charset="0"/>
                <a:hlinkClick r:id="rId7"/>
              </a:rPr>
              <a:t>ARM</a:t>
            </a:r>
            <a:r>
              <a:rPr lang="en-US" sz="1000" b="0" i="0" dirty="0">
                <a:solidFill>
                  <a:srgbClr val="383939"/>
                </a:solidFill>
                <a:effectLst/>
                <a:latin typeface="Helvetica" panose="020B0604020202020204" pitchFamily="34" charset="0"/>
              </a:rPr>
              <a:t> platforms (ARMv6 or ARMv7, with VFPv3)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556B2F"/>
                </a:solidFill>
                <a:effectLst/>
                <a:latin typeface="Helvetica" panose="020B0604020202020204" pitchFamily="34" charset="0"/>
                <a:hlinkClick r:id="rId8"/>
              </a:rPr>
              <a:t>AArch64</a:t>
            </a:r>
            <a:endParaRPr lang="en-US" sz="1000" b="0" i="0" dirty="0">
              <a:solidFill>
                <a:srgbClr val="383939"/>
              </a:solidFill>
              <a:effectLst/>
              <a:latin typeface="Helvetica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556B2F"/>
                </a:solidFill>
                <a:effectLst/>
                <a:latin typeface="Helvetica" panose="020B0604020202020204" pitchFamily="34" charset="0"/>
                <a:hlinkClick r:id="rId9"/>
              </a:rPr>
              <a:t>PowerPC</a:t>
            </a:r>
            <a:r>
              <a:rPr lang="en-US" sz="1000" b="0" i="0" dirty="0">
                <a:solidFill>
                  <a:srgbClr val="383939"/>
                </a:solidFill>
                <a:effectLst/>
                <a:latin typeface="Helvetica" panose="020B0604020202020204" pitchFamily="34" charset="0"/>
              </a:rPr>
              <a:t> 64bit both little and big endian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556B2F"/>
                </a:solidFill>
                <a:effectLst/>
                <a:latin typeface="Helvetica" panose="020B0604020202020204" pitchFamily="34" charset="0"/>
                <a:hlinkClick r:id="rId10"/>
              </a:rPr>
              <a:t>System Z (s390x)</a:t>
            </a:r>
            <a:endParaRPr lang="en-US" sz="1000" b="0" i="0" dirty="0">
              <a:solidFill>
                <a:srgbClr val="383939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4F341C9A-A61C-404F-A048-1A95D36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" y="1123837"/>
            <a:ext cx="3145872" cy="4601183"/>
          </a:xfrm>
        </p:spPr>
        <p:txBody>
          <a:bodyPr/>
          <a:lstStyle/>
          <a:p>
            <a:r>
              <a:rPr lang="en-US" sz="4800" b="1" dirty="0"/>
              <a:t>PyPy</a:t>
            </a:r>
            <a:br>
              <a:rPr lang="en-US" sz="4800" b="1" dirty="0"/>
            </a:br>
            <a:br>
              <a:rPr lang="en-US" dirty="0"/>
            </a:br>
            <a:r>
              <a:rPr lang="en-US" sz="2400" dirty="0"/>
              <a:t>A fast python implementation</a:t>
            </a:r>
            <a:br>
              <a:rPr lang="en-US" sz="2400" dirty="0"/>
            </a:br>
            <a:r>
              <a:rPr lang="en-US" sz="2400" dirty="0"/>
              <a:t>with a JIT compiler</a:t>
            </a:r>
          </a:p>
        </p:txBody>
      </p:sp>
    </p:spTree>
    <p:extLst>
      <p:ext uri="{BB962C8B-B14F-4D97-AF65-F5344CB8AC3E}">
        <p14:creationId xmlns:p14="http://schemas.microsoft.com/office/powerpoint/2010/main" val="419642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437601-84AA-4FE8-A34A-4C89124B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1123837"/>
            <a:ext cx="3137481" cy="4601183"/>
          </a:xfrm>
        </p:spPr>
        <p:txBody>
          <a:bodyPr/>
          <a:lstStyle/>
          <a:p>
            <a:r>
              <a:rPr lang="en-US" sz="4800" b="1" dirty="0"/>
              <a:t>Jython</a:t>
            </a:r>
            <a:br>
              <a:rPr lang="en-US" sz="4800" b="1" dirty="0"/>
            </a:br>
            <a:br>
              <a:rPr lang="en-US" dirty="0"/>
            </a:br>
            <a:r>
              <a:rPr lang="en-US" sz="2400" dirty="0"/>
              <a:t>Python running on the Java Virtual Machine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3914F2-999C-464A-AFF3-C17D48E6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Jython </a:t>
            </a:r>
            <a:r>
              <a:rPr lang="en-US" dirty="0">
                <a:ea typeface="+mn-lt"/>
                <a:cs typeface="+mn-lt"/>
              </a:rPr>
              <a:t>is a Python compiler written in Java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It compiles Python source code into JVM bytecode (class, jar,…)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that runs on a standard JRE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Python programs compiled with Jython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can call standard Java libraries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can be called by code written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1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1AEE-A08C-4E1D-952B-27DA0AEE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Jython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71540-FA26-49A0-8683-1F0D195CF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(</a:t>
            </a:r>
            <a:r>
              <a:rPr lang="en-US" sz="1600" b="0" i="1" dirty="0"/>
              <a:t>CPython</a:t>
            </a:r>
            <a:r>
              <a:rPr lang="en-US" b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1813-5139-4B81-BFF8-8A361390B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27374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Written in C and Python</a:t>
            </a:r>
          </a:p>
          <a:p>
            <a:r>
              <a:rPr lang="en-US" dirty="0"/>
              <a:t>Multi-platform</a:t>
            </a:r>
          </a:p>
          <a:p>
            <a:r>
              <a:rPr lang="en-US" dirty="0"/>
              <a:t>Compiles to .pyc</a:t>
            </a:r>
          </a:p>
          <a:p>
            <a:r>
              <a:rPr lang="en-US" dirty="0"/>
              <a:t>Extend with C</a:t>
            </a:r>
          </a:p>
          <a:p>
            <a:r>
              <a:rPr lang="en-US" dirty="0">
                <a:hlinkClick r:id="rId2"/>
              </a:rPr>
              <a:t>GIL</a:t>
            </a:r>
            <a:r>
              <a:rPr lang="en-US" dirty="0"/>
              <a:t> (Global interpreter lock)</a:t>
            </a:r>
          </a:p>
          <a:p>
            <a:r>
              <a:rPr lang="en-US" dirty="0">
                <a:ea typeface="+mn-lt"/>
                <a:cs typeface="+mn-lt"/>
              </a:rPr>
              <a:t>Python Garbage Collection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02065-4592-4B6C-A515-80D3BDF76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77B87-9B3C-49D7-B781-491555E0D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27374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Written in 100% Java</a:t>
            </a:r>
          </a:p>
          <a:p>
            <a:r>
              <a:rPr lang="en-US" dirty="0"/>
              <a:t>Runs on </a:t>
            </a:r>
            <a:r>
              <a:rPr lang="en-US" dirty="0">
                <a:ea typeface="+mn-lt"/>
                <a:cs typeface="+mn-lt"/>
              </a:rPr>
              <a:t>any JVM </a:t>
            </a:r>
          </a:p>
          <a:p>
            <a:r>
              <a:rPr lang="en-US" dirty="0"/>
              <a:t>Compiles to .class</a:t>
            </a:r>
          </a:p>
          <a:p>
            <a:r>
              <a:rPr lang="en-US" dirty="0"/>
              <a:t>Extend with Java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Java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80501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3601-2704-421C-B81F-D817126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Jython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B0EE-4838-4900-8ACD-1507A4510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80251-DEA3-4419-8B09-88BBE9054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Reusability of Java features and legacy codes, classes,…</a:t>
            </a:r>
          </a:p>
          <a:p>
            <a:pPr>
              <a:lnSpc>
                <a:spcPct val="150000"/>
              </a:lnSpc>
            </a:pPr>
            <a:r>
              <a:rPr lang="en-US" dirty="0"/>
              <a:t>Java bytecode compilation</a:t>
            </a:r>
          </a:p>
          <a:p>
            <a:pPr>
              <a:lnSpc>
                <a:spcPct val="150000"/>
              </a:lnSpc>
            </a:pPr>
            <a:r>
              <a:rPr lang="en-US" dirty="0"/>
              <a:t>Multi-threading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DD753-49D6-4361-9FDD-977C42248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BA53-8F11-4ECB-8D9D-9B06FE8C71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Only Python 2.7 is supported</a:t>
            </a:r>
          </a:p>
          <a:p>
            <a:pPr>
              <a:lnSpc>
                <a:spcPct val="150000"/>
              </a:lnSpc>
            </a:pPr>
            <a:r>
              <a:rPr lang="en-US" dirty="0"/>
              <a:t>Python 3.x has been under development for a long time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16496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ifference between various Implementations of Python - GeeksforGeeks">
            <a:extLst>
              <a:ext uri="{FF2B5EF4-FFF2-40B4-BE49-F238E27FC236}">
                <a16:creationId xmlns:a16="http://schemas.microsoft.com/office/drawing/2014/main" id="{5C1A0241-7C27-46CB-9C3B-E627E7B09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2" t="-5323" r="-3502" b="-5854"/>
          <a:stretch/>
        </p:blipFill>
        <p:spPr bwMode="auto">
          <a:xfrm>
            <a:off x="5538585" y="2029826"/>
            <a:ext cx="6231426" cy="41182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3FDB0E7-219A-4B9D-BE1C-5AAA10996ADB}"/>
              </a:ext>
            </a:extLst>
          </p:cNvPr>
          <p:cNvSpPr txBox="1"/>
          <p:nvPr/>
        </p:nvSpPr>
        <p:spPr>
          <a:xfrm>
            <a:off x="0" y="2885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3200" b="1" dirty="0"/>
              <a:t>Comparison of the different interpreters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0B38905-0F5C-476F-A0A9-3653F9F4A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9" y="2029826"/>
            <a:ext cx="4797711" cy="4122115"/>
          </a:xfrm>
          <a:prstGeom prst="rect">
            <a:avLst/>
          </a:prstGeom>
        </p:spPr>
      </p:pic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93D788C5-D8EF-4710-A299-24D2B9B63B8E}"/>
              </a:ext>
            </a:extLst>
          </p:cNvPr>
          <p:cNvSpPr/>
          <p:nvPr/>
        </p:nvSpPr>
        <p:spPr>
          <a:xfrm>
            <a:off x="648333" y="1323666"/>
            <a:ext cx="1511283" cy="57888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CPython</a:t>
            </a:r>
            <a:endParaRPr lang="hu-HU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8BDDCFB1-AD84-4FD3-97FD-047FCB08C0FB}"/>
              </a:ext>
            </a:extLst>
          </p:cNvPr>
          <p:cNvSpPr/>
          <p:nvPr/>
        </p:nvSpPr>
        <p:spPr>
          <a:xfrm>
            <a:off x="3781607" y="1313832"/>
            <a:ext cx="1232444" cy="5788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Jython</a:t>
            </a:r>
            <a:endParaRPr lang="hu-HU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130AC2F-7E55-4FE1-952E-BEB62DA2BB38}"/>
              </a:ext>
            </a:extLst>
          </p:cNvPr>
          <p:cNvSpPr/>
          <p:nvPr/>
        </p:nvSpPr>
        <p:spPr>
          <a:xfrm>
            <a:off x="8158041" y="1313832"/>
            <a:ext cx="992512" cy="57888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PyPy</a:t>
            </a:r>
            <a:endParaRPr lang="hu-HU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071453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EBA17BEB938A43905CFBAA4436E3A5" ma:contentTypeVersion="9" ma:contentTypeDescription="Create a new document." ma:contentTypeScope="" ma:versionID="06ef7086d609b7d7d8c5158790ab311d">
  <xsd:schema xmlns:xsd="http://www.w3.org/2001/XMLSchema" xmlns:xs="http://www.w3.org/2001/XMLSchema" xmlns:p="http://schemas.microsoft.com/office/2006/metadata/properties" xmlns:ns2="4f14df4e-51ee-4a78-92d4-79ed8eeafddc" targetNamespace="http://schemas.microsoft.com/office/2006/metadata/properties" ma:root="true" ma:fieldsID="1662e36c3a29dec850044ac67b705fa3" ns2:_="">
    <xsd:import namespace="4f14df4e-51ee-4a78-92d4-79ed8eeaf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4df4e-51ee-4a78-92d4-79ed8eeaf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44675-BB10-4C66-94DA-B365CCBEB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14df4e-51ee-4a78-92d4-79ed8eeafd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44DF4B-E9BB-495E-8C6C-4B470B3C3601}">
  <ds:schemaRefs>
    <ds:schemaRef ds:uri="http://purl.org/dc/elements/1.1/"/>
    <ds:schemaRef ds:uri="http://schemas.microsoft.com/office/2006/metadata/properties"/>
    <ds:schemaRef ds:uri="4f14df4e-51ee-4a78-92d4-79ed8eeafdd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56A2D-46B4-4008-AE7A-EC4CC2A167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5065</TotalTime>
  <Words>913</Words>
  <Application>Microsoft Office PowerPoint</Application>
  <PresentationFormat>Szélesvásznú</PresentationFormat>
  <Paragraphs>179</Paragraphs>
  <Slides>13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Corbel</vt:lpstr>
      <vt:lpstr>Helvetica</vt:lpstr>
      <vt:lpstr>Lucida Grande</vt:lpstr>
      <vt:lpstr>museo-sans</vt:lpstr>
      <vt:lpstr>Wingdings 2</vt:lpstr>
      <vt:lpstr>Keret</vt:lpstr>
      <vt:lpstr>Python Implementations</vt:lpstr>
      <vt:lpstr>CPython  The reference implementation of the Python programming language</vt:lpstr>
      <vt:lpstr>CPython</vt:lpstr>
      <vt:lpstr>Stackless Python  Branch of CPython supporting microthreads</vt:lpstr>
      <vt:lpstr>PyPy  A fast python implementation with a JIT compiler</vt:lpstr>
      <vt:lpstr>Jython  Python running on the Java Virtual Machine</vt:lpstr>
      <vt:lpstr>Jython</vt:lpstr>
      <vt:lpstr>Jython</vt:lpstr>
      <vt:lpstr>PowerPoint-bemutató</vt:lpstr>
      <vt:lpstr>MicroPython  Python running on micro controllers</vt:lpstr>
      <vt:lpstr>MicroPython</vt:lpstr>
      <vt:lpstr>References useful links &amp; articles</vt:lpstr>
      <vt:lpstr>References useful links &amp; articles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implementations</dc:title>
  <dc:creator>Gábor Tanács</dc:creator>
  <cp:lastModifiedBy>Gábor Tanács</cp:lastModifiedBy>
  <cp:revision>338</cp:revision>
  <dcterms:created xsi:type="dcterms:W3CDTF">2020-10-19T09:30:32Z</dcterms:created>
  <dcterms:modified xsi:type="dcterms:W3CDTF">2020-11-05T16:57:07Z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0x010100B3EBA17BEB938A43905CFBAA4436E3A5</vt:lpwstr>
  </property>
</Properties>
</file>