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5.xml" ContentType="application/vnd.openxmlformats-officedocument.theme+xml"/>
  <Override PartName="/ppt/slideLayouts/slideLayout26.xml" ContentType="application/vnd.openxmlformats-officedocument.presentationml.slideLayout+xml"/>
  <Override PartName="/ppt/theme/theme6.xml" ContentType="application/vnd.openxmlformats-officedocument.theme+xml"/>
  <Override PartName="/ppt/slideLayouts/slideLayout2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55" r:id="rId3"/>
    <p:sldMasterId id="2147483939" r:id="rId4"/>
    <p:sldMasterId id="2147483948" r:id="rId5"/>
    <p:sldMasterId id="2147483950" r:id="rId6"/>
    <p:sldMasterId id="2147483683" r:id="rId7"/>
  </p:sldMasterIdLst>
  <p:notesMasterIdLst>
    <p:notesMasterId r:id="rId17"/>
  </p:notesMasterIdLst>
  <p:handoutMasterIdLst>
    <p:handoutMasterId r:id="rId18"/>
  </p:handoutMasterIdLst>
  <p:sldIdLst>
    <p:sldId id="603" r:id="rId8"/>
    <p:sldId id="739" r:id="rId9"/>
    <p:sldId id="2398" r:id="rId10"/>
    <p:sldId id="2412" r:id="rId11"/>
    <p:sldId id="2440" r:id="rId12"/>
    <p:sldId id="2439" r:id="rId13"/>
    <p:sldId id="2438" r:id="rId14"/>
    <p:sldId id="2397" r:id="rId15"/>
    <p:sldId id="582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74153"/>
    <a:srgbClr val="221815"/>
    <a:srgbClr val="1D1D1A"/>
    <a:srgbClr val="91A2BF"/>
    <a:srgbClr val="66BA36"/>
    <a:srgbClr val="595757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3/9/25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C:\Users\z00205060\Desktop\CP项目\规范类文件\新建文件夹\巴展视觉物料规范-18.jpg">
            <a:extLst>
              <a:ext uri="{FF2B5EF4-FFF2-40B4-BE49-F238E27FC236}">
                <a16:creationId xmlns:a16="http://schemas.microsoft.com/office/drawing/2014/main" id="{60D4CF4B-3D9D-564E-9AB4-9D3074BC01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893" y="32809"/>
            <a:ext cx="12196763" cy="6856951"/>
          </a:xfrm>
          <a:prstGeom prst="rect">
            <a:avLst/>
          </a:prstGeom>
          <a:noFill/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C97DCE-0896-AD42-9AE0-7F25594CD24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rgbClr val="374154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1B8501-68C3-364E-8EDD-CD53B0A6B55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1D1D1A"/>
                </a:solidFill>
                <a:latin typeface="Futura-Medium" panose="020B0602020204020303" pitchFamily="34" charset="-79"/>
                <a:ea typeface="Microsoft YaHei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92F1D46-2D0C-BF1D-9A8D-E0D30D7FA7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8186" y="5316139"/>
            <a:ext cx="3062176" cy="172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181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47027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5" y="1306286"/>
            <a:ext cx="5290949" cy="4931228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内容占位符 2"/>
          <p:cNvSpPr>
            <a:spLocks noGrp="1"/>
          </p:cNvSpPr>
          <p:nvPr>
            <p:ph sz="half" idx="10"/>
          </p:nvPr>
        </p:nvSpPr>
        <p:spPr>
          <a:xfrm>
            <a:off x="6296160" y="1306286"/>
            <a:ext cx="5290949" cy="4931228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985665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636" y="476672"/>
            <a:ext cx="10958766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3634" y="1306287"/>
            <a:ext cx="10958765" cy="4996542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283443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81757" y="1306285"/>
            <a:ext cx="11161240" cy="4985657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54304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4822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51857"/>
            <a:ext cx="10963473" cy="510322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9228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415812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208314"/>
            <a:ext cx="5290949" cy="520121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423528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4195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1.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21326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79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43F9233-A8D2-FF4D-8599-097D3F68CF29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4149125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8861184-AC94-6541-A9F6-3504B6AC75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0" y="1810"/>
            <a:ext cx="12196763" cy="4792771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11094E6-4D5B-8C42-9657-10EE07AF67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17861" y="3880886"/>
            <a:ext cx="1944216" cy="643926"/>
          </a:xfrm>
          <a:prstGeom prst="rect">
            <a:avLst/>
          </a:prstGeom>
        </p:spPr>
        <p:txBody>
          <a:bodyPr lIns="0" tIns="0" rIns="0" bIns="0" anchor="ctr"/>
          <a:lstStyle>
            <a:lvl1pPr>
              <a:lnSpc>
                <a:spcPct val="100000"/>
              </a:lnSpc>
              <a:defRPr sz="480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defRPr>
            </a:lvl1pPr>
          </a:lstStyle>
          <a:p>
            <a:pPr lvl="0"/>
            <a:r>
              <a:rPr lang="en-US" altLang="zh-CN" dirty="0"/>
              <a:t>ZOMI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EC68140-F31D-D449-AB97-7D3A7E7A49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1"/>
            <a:ext cx="6559809" cy="270402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8800" b="1" i="0">
                <a:solidFill>
                  <a:srgbClr val="FFFFFF"/>
                </a:solidFill>
                <a:latin typeface="Futura-Medium" panose="020B0602020204020303" pitchFamily="34" charset="-79"/>
                <a:ea typeface="Microsoft YaHei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365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DD27B74F-A921-7E4F-BA5E-E3C8D66F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77" y="53555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8B8780FF-54FB-3649-B17D-70074C1E6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745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DF43595-01DB-2B45-9100-744DCAAE83F6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274388" y="1355844"/>
            <a:ext cx="5290949" cy="5053686"/>
          </a:xfrm>
          <a:prstGeom prst="rect">
            <a:avLst/>
          </a:prstGeom>
          <a:noFill/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defRPr sz="2000" b="0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 typeface="Arial" panose="020B0604020202020204" pitchFamily="34" charset="0"/>
              <a:buChar char="◦"/>
              <a:defRPr sz="1866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rgbClr val="92D050"/>
              </a:buClr>
              <a:buFontTx/>
              <a:buChar char="-"/>
              <a:defRPr sz="1599">
                <a:solidFill>
                  <a:srgbClr val="374154"/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481482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484784"/>
            <a:ext cx="11161240" cy="4525736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2252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8212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思考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84513"/>
            <a:ext cx="11161240" cy="5007429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2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24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85E641-72A7-364D-AE4C-713FCA53F2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3900" y="3611316"/>
            <a:ext cx="3439096" cy="273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461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28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719684" y="1351536"/>
            <a:ext cx="10757396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4701807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探索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2F8733E-C4C9-8D4D-8DDA-CAB265AC05A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攀登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690255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algn="l"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BB7B2F8-0AF7-D04F-81DD-52FDB6B7326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29260" y="1949372"/>
            <a:ext cx="6535842" cy="643926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2D1BCC-0781-514D-8FE8-12F4AF64BC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341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abc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419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10963473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  <a:r>
              <a:rPr lang="en-US" altLang="zh-CN" dirty="0" err="1"/>
              <a:t>abc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1191" y="240462"/>
            <a:ext cx="10503794" cy="783197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0164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14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1.xml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9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1281791" y="6542628"/>
            <a:ext cx="499730" cy="14991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856DBD81-A7BD-584A-94D7-31E1EFFD9F9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B6B44C-A0A5-6AC7-EC37-C25E65BC76C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07" y="6279124"/>
            <a:ext cx="1044099" cy="5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819" r:id="rId3"/>
    <p:sldLayoutId id="2147483824" r:id="rId4"/>
    <p:sldLayoutId id="214748396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86"/>
          <p:cNvSpPr>
            <a:spLocks noChangeArrowheads="1"/>
          </p:cNvSpPr>
          <p:nvPr userDrawn="1"/>
        </p:nvSpPr>
        <p:spPr bwMode="auto">
          <a:xfrm>
            <a:off x="9892626" y="64277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副标题 2">
            <a:extLst>
              <a:ext uri="{FF2B5EF4-FFF2-40B4-BE49-F238E27FC236}">
                <a16:creationId xmlns:a16="http://schemas.microsoft.com/office/drawing/2014/main" id="{45E9587E-4628-6395-DCA1-CF7CB137A5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A4E67D-DE28-AA67-3E89-212830297D4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80" y="6215941"/>
            <a:ext cx="1044099" cy="5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75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32E328A-0E7B-D747-843C-A7F1DB0AF41E}"/>
              </a:ext>
            </a:extLst>
          </p:cNvPr>
          <p:cNvSpPr/>
          <p:nvPr userDrawn="1"/>
        </p:nvSpPr>
        <p:spPr bwMode="auto">
          <a:xfrm>
            <a:off x="-11430" y="4558094"/>
            <a:ext cx="12230643" cy="2842586"/>
          </a:xfrm>
          <a:prstGeom prst="rect">
            <a:avLst/>
          </a:prstGeom>
          <a:blipFill dpi="0" rotWithShape="1">
            <a:blip r:embed="rId11" cstate="print">
              <a:alphaModFix amt="17000"/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6421E41E-25FE-4842-8798-88978F11F5F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EE031BE5-8FC5-7145-92DF-7B0C7111594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F3EEB2-690A-0745-AA9E-6880897ACCE4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651A2F6B-2323-9E47-A1B5-6F528B4EC2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329E116C-E314-7C4D-B69B-534AAF19B1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5E013300-C8F6-A64C-9177-2FD3EEC40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A276392-0EF8-8A4A-9769-D8C57C1A8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7645DF87-1C9A-D343-A427-BEFD81B975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9B4C204D-61ED-1346-AB9B-F842BF6CEA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1F41706A-0119-5A41-AE42-359C91A5C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BAE5CBA0-BF5C-104C-B996-7544AB03D3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153A51EE-CA5D-A343-BC88-FBDF07E520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6009F35B-8A5A-874A-9454-8DA7D8E84D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0FF7F59F-DB24-7D49-B4E9-2459E20AF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2B7FD974-44B9-BC4E-9D36-7C95F4D81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5ED5DA0-089E-844A-895F-35B28D14A5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F634482F-719D-3042-B8C5-7E4001ABA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B7900C1B-6D11-704E-AB8A-31257319DD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EEDC3C82-7C9F-5746-A257-9932D90A1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F7CD4BEC-2720-A647-AEB9-ED04C0663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69B045C0-8237-9449-9EB4-7F42C34866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E608577C-A8CC-A14F-BFA2-B11F1D26D5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16D4E0D4-D9F6-E14F-AF14-BF7242EAE6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9EF3452F-F6B3-CE43-93F4-B1847DCE8E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CEEFCCFB-3EF0-E54B-82F7-46CE8359F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98ECFF64-F8B5-A341-8D1F-15088FED09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684278DE-BC74-B74C-A7A2-8D5B35874D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CE782781-907B-F64E-AD13-43EC9097A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130BD659-CF8A-2C43-AA67-EC6C97D869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867BCAD4-F2F9-2B40-A39A-CF535E15E1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77CEFCE4-7823-AC45-AE9B-F883362E48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319A2E8D-6A85-2D49-A823-4E2B258E8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E9AB8895-1DFB-974D-B63E-08B85C61EB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49B8DB57-56C1-794F-A5E5-F5F0527FA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1BD89A97-8A2F-404C-8F3E-81ECC302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84C39EB1-6617-7841-AA45-E1766D886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979D9CA4-4926-554E-BF25-24D48AEB8B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16B046C4-0657-5D44-895A-31C4991843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9CDA7577-E022-3D4D-8D9C-3B0E0780B6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1B99CAD1-03BC-654B-993D-387C87379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40A32DB2-38B9-5241-94FD-34834E8CD0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99FE8405-6072-4447-8027-552BAAC579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DDE16A6-6055-794F-B9EE-FE994A414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A3A1AC52-7477-B043-875E-FC510A837C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8C6AADD4-69AE-B94D-BE4D-6A3DB4C1D5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A726E8E1-4B3B-3541-B40F-E30D62E72E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0D71BAAA-577C-7D4D-98C5-F55983152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BB93B2C-A57E-E346-9827-3E7BB976D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120B39A1-950F-C947-8774-D9A3CBDFFC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D2ECDBFC-2EF3-824C-8DEC-055491C5F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F9B98C56-208B-7D44-B56C-015E000C9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E8A1586-346A-1042-B5C5-190222662C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B176F745-791F-D84D-81E2-65BBA4DB18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2016CB18-E5F0-2A47-8167-E2E7E27CD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B52403E2-9036-6640-BF72-C96D4ECEA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28C163B0-E0B6-F445-A292-6DF5628797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338402F8-8DFC-3245-8566-CA2A7184A7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D093EECD-2B36-D44B-80FE-91135712B4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9E54CDC3-25C7-6343-9813-8D885CDFDC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C7D4F56-46F2-824A-8152-55A0175F6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F98648B8-27D0-DD4F-AA51-72DEC49F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5112ECFA-2F7A-9645-98EF-69EAC93E7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E348AFAA-438C-CE47-9362-97EEB68FF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96E16173-29FC-CF47-AE9B-8002E18296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36731BA9-6469-EB47-97E6-4F97D4083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066F11EF-F5EB-0243-BC57-E610F1082E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48DABFCC-C4BB-A547-B8D5-53D2C48BEF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E2C88544-71AA-124A-B0F9-C10CE639D9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9EDD3A67-74D3-E54E-88C9-73C0424DD43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A6009009-D5EF-7E40-8B27-A6F90CFCEC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86">
            <a:extLst>
              <a:ext uri="{FF2B5EF4-FFF2-40B4-BE49-F238E27FC236}">
                <a16:creationId xmlns:a16="http://schemas.microsoft.com/office/drawing/2014/main" id="{AD655FBF-5704-98CC-44F1-AD3CBF76F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92626" y="642770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B4FC07-F4EB-7E82-E301-CFD46DD21FF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6A06E25-5371-5868-E29C-5A89D1091666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39" y="6226574"/>
            <a:ext cx="1044099" cy="58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988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3" r:id="rId1"/>
    <p:sldLayoutId id="2147483965" r:id="rId2"/>
    <p:sldLayoutId id="2147483966" r:id="rId3"/>
    <p:sldLayoutId id="2147483967" r:id="rId4"/>
    <p:sldLayoutId id="2147483956" r:id="rId5"/>
    <p:sldLayoutId id="2147483957" r:id="rId6"/>
    <p:sldLayoutId id="2147483958" r:id="rId7"/>
    <p:sldLayoutId id="2147483959" r:id="rId8"/>
    <p:sldLayoutId id="2147483974" r:id="rId9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761"/>
            <a:ext cx="12193588" cy="6856412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A5F26F7F-9135-C04D-9CC8-EDA4517F57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004AD4C-8DD5-D94B-885C-B1BB0DF170A5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AAFD12B-3B1B-DE44-B8E5-F9E8BEBD5E13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9325EA3D-706C-C84C-ADCF-069B4041E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6" name="Rectangle 19">
                <a:extLst>
                  <a:ext uri="{FF2B5EF4-FFF2-40B4-BE49-F238E27FC236}">
                    <a16:creationId xmlns:a16="http://schemas.microsoft.com/office/drawing/2014/main" id="{DA350EC9-0850-CD48-AB9D-90D70D632C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0">
                <a:extLst>
                  <a:ext uri="{FF2B5EF4-FFF2-40B4-BE49-F238E27FC236}">
                    <a16:creationId xmlns:a16="http://schemas.microsoft.com/office/drawing/2014/main" id="{41DDDD49-5826-0F4E-BF89-F5A3E19A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1">
                <a:extLst>
                  <a:ext uri="{FF2B5EF4-FFF2-40B4-BE49-F238E27FC236}">
                    <a16:creationId xmlns:a16="http://schemas.microsoft.com/office/drawing/2014/main" id="{D5A22D26-7756-664F-8DCC-FC4E4D4DF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2">
                <a:extLst>
                  <a:ext uri="{FF2B5EF4-FFF2-40B4-BE49-F238E27FC236}">
                    <a16:creationId xmlns:a16="http://schemas.microsoft.com/office/drawing/2014/main" id="{6D36C261-EB73-E940-9D42-1BCC0900E3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3">
              <a:extLst>
                <a:ext uri="{FF2B5EF4-FFF2-40B4-BE49-F238E27FC236}">
                  <a16:creationId xmlns:a16="http://schemas.microsoft.com/office/drawing/2014/main" id="{26D024F2-4302-8C43-9482-3D32CF1385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2" name="Rectangle 24">
                <a:extLst>
                  <a:ext uri="{FF2B5EF4-FFF2-40B4-BE49-F238E27FC236}">
                    <a16:creationId xmlns:a16="http://schemas.microsoft.com/office/drawing/2014/main" id="{36268AD3-71BA-2644-99C2-C8F21DAB2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5">
                <a:extLst>
                  <a:ext uri="{FF2B5EF4-FFF2-40B4-BE49-F238E27FC236}">
                    <a16:creationId xmlns:a16="http://schemas.microsoft.com/office/drawing/2014/main" id="{4419DB16-536B-B54C-A5B4-E82895AABF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6">
                <a:extLst>
                  <a:ext uri="{FF2B5EF4-FFF2-40B4-BE49-F238E27FC236}">
                    <a16:creationId xmlns:a16="http://schemas.microsoft.com/office/drawing/2014/main" id="{DD93C666-1F4E-7945-A5E4-A47CFD2D3F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7">
                <a:extLst>
                  <a:ext uri="{FF2B5EF4-FFF2-40B4-BE49-F238E27FC236}">
                    <a16:creationId xmlns:a16="http://schemas.microsoft.com/office/drawing/2014/main" id="{A09F210F-D2A9-C04B-B859-F99D5131E6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28">
              <a:extLst>
                <a:ext uri="{FF2B5EF4-FFF2-40B4-BE49-F238E27FC236}">
                  <a16:creationId xmlns:a16="http://schemas.microsoft.com/office/drawing/2014/main" id="{82992443-7931-C448-B92D-3CA9E1FA9E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8" name="Rectangle 29">
                <a:extLst>
                  <a:ext uri="{FF2B5EF4-FFF2-40B4-BE49-F238E27FC236}">
                    <a16:creationId xmlns:a16="http://schemas.microsoft.com/office/drawing/2014/main" id="{AF8370F2-4337-3C41-9216-E89DCB5FB2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0">
                <a:extLst>
                  <a:ext uri="{FF2B5EF4-FFF2-40B4-BE49-F238E27FC236}">
                    <a16:creationId xmlns:a16="http://schemas.microsoft.com/office/drawing/2014/main" id="{B19380DA-9FAA-914E-9A0C-C59E35D0C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1">
                <a:extLst>
                  <a:ext uri="{FF2B5EF4-FFF2-40B4-BE49-F238E27FC236}">
                    <a16:creationId xmlns:a16="http://schemas.microsoft.com/office/drawing/2014/main" id="{24046A79-1E2F-314D-924B-D7AC74DE5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07BEEC8E-CAD0-C840-AECE-F2369A0090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3">
              <a:extLst>
                <a:ext uri="{FF2B5EF4-FFF2-40B4-BE49-F238E27FC236}">
                  <a16:creationId xmlns:a16="http://schemas.microsoft.com/office/drawing/2014/main" id="{A1B17EEF-DB18-3C46-82FD-3CDEE86C82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4" name="Rectangle 34">
                <a:extLst>
                  <a:ext uri="{FF2B5EF4-FFF2-40B4-BE49-F238E27FC236}">
                    <a16:creationId xmlns:a16="http://schemas.microsoft.com/office/drawing/2014/main" id="{79A8267F-DB81-D248-B7FA-8878B72C5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5">
                <a:extLst>
                  <a:ext uri="{FF2B5EF4-FFF2-40B4-BE49-F238E27FC236}">
                    <a16:creationId xmlns:a16="http://schemas.microsoft.com/office/drawing/2014/main" id="{97161762-6867-1342-9953-ECE69EB5F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6">
                <a:extLst>
                  <a:ext uri="{FF2B5EF4-FFF2-40B4-BE49-F238E27FC236}">
                    <a16:creationId xmlns:a16="http://schemas.microsoft.com/office/drawing/2014/main" id="{0D59F16D-BA84-3944-9D11-D18A1180C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7">
                <a:extLst>
                  <a:ext uri="{FF2B5EF4-FFF2-40B4-BE49-F238E27FC236}">
                    <a16:creationId xmlns:a16="http://schemas.microsoft.com/office/drawing/2014/main" id="{4F61C433-240E-E74F-98FB-4B989040D5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38">
              <a:extLst>
                <a:ext uri="{FF2B5EF4-FFF2-40B4-BE49-F238E27FC236}">
                  <a16:creationId xmlns:a16="http://schemas.microsoft.com/office/drawing/2014/main" id="{D24086D8-1F17-1946-9EB6-8C70C38941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0" name="Rectangle 39">
                <a:extLst>
                  <a:ext uri="{FF2B5EF4-FFF2-40B4-BE49-F238E27FC236}">
                    <a16:creationId xmlns:a16="http://schemas.microsoft.com/office/drawing/2014/main" id="{95032465-8653-D645-9D71-C0161E19E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0">
                <a:extLst>
                  <a:ext uri="{FF2B5EF4-FFF2-40B4-BE49-F238E27FC236}">
                    <a16:creationId xmlns:a16="http://schemas.microsoft.com/office/drawing/2014/main" id="{33CB5E46-566E-F043-9710-8A5A4E9D3F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1">
                <a:extLst>
                  <a:ext uri="{FF2B5EF4-FFF2-40B4-BE49-F238E27FC236}">
                    <a16:creationId xmlns:a16="http://schemas.microsoft.com/office/drawing/2014/main" id="{D104752F-DB78-AC48-9BC9-F283DCC90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2">
                <a:extLst>
                  <a:ext uri="{FF2B5EF4-FFF2-40B4-BE49-F238E27FC236}">
                    <a16:creationId xmlns:a16="http://schemas.microsoft.com/office/drawing/2014/main" id="{BD7B7D29-5885-7B47-BF66-9B45BA4401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3">
              <a:extLst>
                <a:ext uri="{FF2B5EF4-FFF2-40B4-BE49-F238E27FC236}">
                  <a16:creationId xmlns:a16="http://schemas.microsoft.com/office/drawing/2014/main" id="{C871026E-B5B3-4A4B-8BA8-EA67B14477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6" name="Rectangle 44">
                <a:extLst>
                  <a:ext uri="{FF2B5EF4-FFF2-40B4-BE49-F238E27FC236}">
                    <a16:creationId xmlns:a16="http://schemas.microsoft.com/office/drawing/2014/main" id="{52F7932D-EE58-7140-A4F2-04C31D346D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5">
                <a:extLst>
                  <a:ext uri="{FF2B5EF4-FFF2-40B4-BE49-F238E27FC236}">
                    <a16:creationId xmlns:a16="http://schemas.microsoft.com/office/drawing/2014/main" id="{448BD57B-67F4-E345-A06B-63BECABD6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6">
                <a:extLst>
                  <a:ext uri="{FF2B5EF4-FFF2-40B4-BE49-F238E27FC236}">
                    <a16:creationId xmlns:a16="http://schemas.microsoft.com/office/drawing/2014/main" id="{B1F04EB6-44EA-8D40-8AB0-AAE126D3E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7">
                <a:extLst>
                  <a:ext uri="{FF2B5EF4-FFF2-40B4-BE49-F238E27FC236}">
                    <a16:creationId xmlns:a16="http://schemas.microsoft.com/office/drawing/2014/main" id="{7B952B24-62E2-1F4A-89ED-0A480B3B70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48">
              <a:extLst>
                <a:ext uri="{FF2B5EF4-FFF2-40B4-BE49-F238E27FC236}">
                  <a16:creationId xmlns:a16="http://schemas.microsoft.com/office/drawing/2014/main" id="{CF2B9021-28E8-B942-BB6D-E79D70074E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2" name="Rectangle 49">
                <a:extLst>
                  <a:ext uri="{FF2B5EF4-FFF2-40B4-BE49-F238E27FC236}">
                    <a16:creationId xmlns:a16="http://schemas.microsoft.com/office/drawing/2014/main" id="{50688F79-8F69-F44E-AB15-DDF95F10D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0">
                <a:extLst>
                  <a:ext uri="{FF2B5EF4-FFF2-40B4-BE49-F238E27FC236}">
                    <a16:creationId xmlns:a16="http://schemas.microsoft.com/office/drawing/2014/main" id="{EB831E89-3407-0E42-AD57-91A69591B7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1">
                <a:extLst>
                  <a:ext uri="{FF2B5EF4-FFF2-40B4-BE49-F238E27FC236}">
                    <a16:creationId xmlns:a16="http://schemas.microsoft.com/office/drawing/2014/main" id="{CEF786F8-8247-134B-AE05-9428D6C277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2">
                <a:extLst>
                  <a:ext uri="{FF2B5EF4-FFF2-40B4-BE49-F238E27FC236}">
                    <a16:creationId xmlns:a16="http://schemas.microsoft.com/office/drawing/2014/main" id="{DD063C0E-5CCA-E34C-A36D-0DF91B28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3">
              <a:extLst>
                <a:ext uri="{FF2B5EF4-FFF2-40B4-BE49-F238E27FC236}">
                  <a16:creationId xmlns:a16="http://schemas.microsoft.com/office/drawing/2014/main" id="{45D50D1C-6BBD-1647-A0DF-E47872B8E4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8" name="Rectangle 54">
                <a:extLst>
                  <a:ext uri="{FF2B5EF4-FFF2-40B4-BE49-F238E27FC236}">
                    <a16:creationId xmlns:a16="http://schemas.microsoft.com/office/drawing/2014/main" id="{76673378-5AA1-F545-92BE-649898B28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5">
                <a:extLst>
                  <a:ext uri="{FF2B5EF4-FFF2-40B4-BE49-F238E27FC236}">
                    <a16:creationId xmlns:a16="http://schemas.microsoft.com/office/drawing/2014/main" id="{09D89134-A58E-B54C-8BCC-78929ABA6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6">
                <a:extLst>
                  <a:ext uri="{FF2B5EF4-FFF2-40B4-BE49-F238E27FC236}">
                    <a16:creationId xmlns:a16="http://schemas.microsoft.com/office/drawing/2014/main" id="{102CED19-BEBF-2D48-B347-F8AD95876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7">
                <a:extLst>
                  <a:ext uri="{FF2B5EF4-FFF2-40B4-BE49-F238E27FC236}">
                    <a16:creationId xmlns:a16="http://schemas.microsoft.com/office/drawing/2014/main" id="{66670EA6-320E-8345-BFFD-B2F366AC4E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58">
              <a:extLst>
                <a:ext uri="{FF2B5EF4-FFF2-40B4-BE49-F238E27FC236}">
                  <a16:creationId xmlns:a16="http://schemas.microsoft.com/office/drawing/2014/main" id="{FD4BE8D8-45B2-2741-BC7B-79B2C93B6B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4" name="Rectangle 59">
                <a:extLst>
                  <a:ext uri="{FF2B5EF4-FFF2-40B4-BE49-F238E27FC236}">
                    <a16:creationId xmlns:a16="http://schemas.microsoft.com/office/drawing/2014/main" id="{217A030D-E322-2149-B0D3-62503F293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0">
                <a:extLst>
                  <a:ext uri="{FF2B5EF4-FFF2-40B4-BE49-F238E27FC236}">
                    <a16:creationId xmlns:a16="http://schemas.microsoft.com/office/drawing/2014/main" id="{E2716297-95DA-104A-8028-F2E6C8B5F5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1">
                <a:extLst>
                  <a:ext uri="{FF2B5EF4-FFF2-40B4-BE49-F238E27FC236}">
                    <a16:creationId xmlns:a16="http://schemas.microsoft.com/office/drawing/2014/main" id="{56E5A9BF-FCA6-564F-B6A6-A23DCEA036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2">
                <a:extLst>
                  <a:ext uri="{FF2B5EF4-FFF2-40B4-BE49-F238E27FC236}">
                    <a16:creationId xmlns:a16="http://schemas.microsoft.com/office/drawing/2014/main" id="{6AA41A61-322D-7A45-86C9-4FC236BCC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3">
              <a:extLst>
                <a:ext uri="{FF2B5EF4-FFF2-40B4-BE49-F238E27FC236}">
                  <a16:creationId xmlns:a16="http://schemas.microsoft.com/office/drawing/2014/main" id="{86F9B252-4A1E-EF43-9AA0-F34C781E8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0" name="Rectangle 64">
                <a:extLst>
                  <a:ext uri="{FF2B5EF4-FFF2-40B4-BE49-F238E27FC236}">
                    <a16:creationId xmlns:a16="http://schemas.microsoft.com/office/drawing/2014/main" id="{26A0702A-F73B-9A48-A971-6C4A8D7606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5">
                <a:extLst>
                  <a:ext uri="{FF2B5EF4-FFF2-40B4-BE49-F238E27FC236}">
                    <a16:creationId xmlns:a16="http://schemas.microsoft.com/office/drawing/2014/main" id="{7DF460BA-86DD-B449-B601-08E7EFA88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6">
                <a:extLst>
                  <a:ext uri="{FF2B5EF4-FFF2-40B4-BE49-F238E27FC236}">
                    <a16:creationId xmlns:a16="http://schemas.microsoft.com/office/drawing/2014/main" id="{0AAB8341-AE8C-A840-A1F0-6DD747DAE1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7">
                <a:extLst>
                  <a:ext uri="{FF2B5EF4-FFF2-40B4-BE49-F238E27FC236}">
                    <a16:creationId xmlns:a16="http://schemas.microsoft.com/office/drawing/2014/main" id="{ACC96753-8DDE-F341-A33C-1F248AC89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68">
              <a:extLst>
                <a:ext uri="{FF2B5EF4-FFF2-40B4-BE49-F238E27FC236}">
                  <a16:creationId xmlns:a16="http://schemas.microsoft.com/office/drawing/2014/main" id="{5F93F20A-E6AC-904B-9A80-0BB3727035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6" name="Rectangle 69">
                <a:extLst>
                  <a:ext uri="{FF2B5EF4-FFF2-40B4-BE49-F238E27FC236}">
                    <a16:creationId xmlns:a16="http://schemas.microsoft.com/office/drawing/2014/main" id="{F8CCD07B-C936-564B-B586-9FA406768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0">
                <a:extLst>
                  <a:ext uri="{FF2B5EF4-FFF2-40B4-BE49-F238E27FC236}">
                    <a16:creationId xmlns:a16="http://schemas.microsoft.com/office/drawing/2014/main" id="{A27DC824-CA4B-BB47-B996-4D054E199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1">
                <a:extLst>
                  <a:ext uri="{FF2B5EF4-FFF2-40B4-BE49-F238E27FC236}">
                    <a16:creationId xmlns:a16="http://schemas.microsoft.com/office/drawing/2014/main" id="{0A5A55F0-12E2-8F48-8D8F-B2594A86F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2">
                <a:extLst>
                  <a:ext uri="{FF2B5EF4-FFF2-40B4-BE49-F238E27FC236}">
                    <a16:creationId xmlns:a16="http://schemas.microsoft.com/office/drawing/2014/main" id="{422E76AD-AE6A-E448-A578-00C92E04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3">
              <a:extLst>
                <a:ext uri="{FF2B5EF4-FFF2-40B4-BE49-F238E27FC236}">
                  <a16:creationId xmlns:a16="http://schemas.microsoft.com/office/drawing/2014/main" id="{7317A86C-1DAF-4F4E-94A5-62F513460B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2" name="Rectangle 74">
                <a:extLst>
                  <a:ext uri="{FF2B5EF4-FFF2-40B4-BE49-F238E27FC236}">
                    <a16:creationId xmlns:a16="http://schemas.microsoft.com/office/drawing/2014/main" id="{D57B9971-2E03-474C-A113-47C40C94C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5">
                <a:extLst>
                  <a:ext uri="{FF2B5EF4-FFF2-40B4-BE49-F238E27FC236}">
                    <a16:creationId xmlns:a16="http://schemas.microsoft.com/office/drawing/2014/main" id="{490D217E-ACA3-5845-8FAA-A74FDCD40D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6">
                <a:extLst>
                  <a:ext uri="{FF2B5EF4-FFF2-40B4-BE49-F238E27FC236}">
                    <a16:creationId xmlns:a16="http://schemas.microsoft.com/office/drawing/2014/main" id="{FE901990-F25B-7245-B92F-CDB72819E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7">
                <a:extLst>
                  <a:ext uri="{FF2B5EF4-FFF2-40B4-BE49-F238E27FC236}">
                    <a16:creationId xmlns:a16="http://schemas.microsoft.com/office/drawing/2014/main" id="{BBFB37A6-FC31-8F42-AC0C-65B388551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78">
              <a:extLst>
                <a:ext uri="{FF2B5EF4-FFF2-40B4-BE49-F238E27FC236}">
                  <a16:creationId xmlns:a16="http://schemas.microsoft.com/office/drawing/2014/main" id="{F1F30EAA-8CDC-3541-8A3C-9745C8EE05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8" name="Rectangle 79">
                <a:extLst>
                  <a:ext uri="{FF2B5EF4-FFF2-40B4-BE49-F238E27FC236}">
                    <a16:creationId xmlns:a16="http://schemas.microsoft.com/office/drawing/2014/main" id="{504EF502-8529-1847-99AD-88D4929DFB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0">
                <a:extLst>
                  <a:ext uri="{FF2B5EF4-FFF2-40B4-BE49-F238E27FC236}">
                    <a16:creationId xmlns:a16="http://schemas.microsoft.com/office/drawing/2014/main" id="{6D7C4F45-F87D-6E4F-8ECA-8E25FC2972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1">
                <a:extLst>
                  <a:ext uri="{FF2B5EF4-FFF2-40B4-BE49-F238E27FC236}">
                    <a16:creationId xmlns:a16="http://schemas.microsoft.com/office/drawing/2014/main" id="{2A9F253B-4709-D64D-BE23-B78E624AF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2">
                <a:extLst>
                  <a:ext uri="{FF2B5EF4-FFF2-40B4-BE49-F238E27FC236}">
                    <a16:creationId xmlns:a16="http://schemas.microsoft.com/office/drawing/2014/main" id="{44BC193B-4073-FE4A-A1C9-AD39F11E51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0" name="Rectangle 83">
            <a:extLst>
              <a:ext uri="{FF2B5EF4-FFF2-40B4-BE49-F238E27FC236}">
                <a16:creationId xmlns:a16="http://schemas.microsoft.com/office/drawing/2014/main" id="{6A04ABD4-BFDE-3740-B8AE-2DD4F654DF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1" name="Rectangle 84">
            <a:extLst>
              <a:ext uri="{FF2B5EF4-FFF2-40B4-BE49-F238E27FC236}">
                <a16:creationId xmlns:a16="http://schemas.microsoft.com/office/drawing/2014/main" id="{59318164-53A5-CD49-BF69-F0ADE8BC2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副标题 2">
            <a:extLst>
              <a:ext uri="{FF2B5EF4-FFF2-40B4-BE49-F238E27FC236}">
                <a16:creationId xmlns:a16="http://schemas.microsoft.com/office/drawing/2014/main" id="{7DBD4032-1A61-F330-F0D3-43EF6E2F78F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77196"/>
            <a:ext cx="3603206" cy="261354"/>
          </a:xfrm>
          <a:prstGeom prst="rect">
            <a:avLst/>
          </a:prstGeom>
          <a:solidFill>
            <a:schemeClr val="bg1"/>
          </a:solidFill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7FA7534-CC88-264C-38BE-33CFAAC4C4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08" y="6226574"/>
            <a:ext cx="1044099" cy="587306"/>
          </a:xfrm>
          <a:prstGeom prst="rect">
            <a:avLst/>
          </a:prstGeom>
        </p:spPr>
      </p:pic>
      <p:sp>
        <p:nvSpPr>
          <p:cNvPr id="3" name="Rectangle 86">
            <a:extLst>
              <a:ext uri="{FF2B5EF4-FFF2-40B4-BE49-F238E27FC236}">
                <a16:creationId xmlns:a16="http://schemas.microsoft.com/office/drawing/2014/main" id="{873A24E6-9351-4C24-24F3-D96A100687E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92626" y="6502134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prstClr val="white">
                    <a:lumMod val="50000"/>
                  </a:prstClr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prstClr val="white">
                  <a:lumMod val="50000"/>
                </a:prstClr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570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0" r:id="rId1"/>
    <p:sldLayoutId id="2147483952" r:id="rId2"/>
    <p:sldLayoutId id="2147483953" r:id="rId3"/>
    <p:sldLayoutId id="2147483954" r:id="rId4"/>
    <p:sldLayoutId id="2147483979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8712" rtl="0" eaLnBrk="1" latinLnBrk="0" hangingPunct="1">
        <a:spcBef>
          <a:spcPct val="0"/>
        </a:spcBef>
        <a:buNone/>
        <a:defRPr sz="58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17" indent="-457017" algn="l" defTabSz="1218712" rtl="0" eaLnBrk="1" latinLnBrk="0" hangingPunct="1">
        <a:spcBef>
          <a:spcPct val="20000"/>
        </a:spcBef>
        <a:buFont typeface="Arial" pitchFamily="34" charset="0"/>
        <a:buChar char="•"/>
        <a:defRPr sz="4297" kern="1200">
          <a:solidFill>
            <a:schemeClr val="tx1"/>
          </a:solidFill>
          <a:latin typeface="+mn-lt"/>
          <a:ea typeface="+mn-ea"/>
          <a:cs typeface="+mn-cs"/>
        </a:defRPr>
      </a:lvl1pPr>
      <a:lvl2pPr marL="990204" indent="-380848" algn="l" defTabSz="1218712" rtl="0" eaLnBrk="1" latinLnBrk="0" hangingPunct="1">
        <a:spcBef>
          <a:spcPct val="20000"/>
        </a:spcBef>
        <a:buFont typeface="Arial" pitchFamily="34" charset="0"/>
        <a:buChar char="–"/>
        <a:defRPr sz="36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39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747" indent="-304678" algn="l" defTabSz="1218712" rtl="0" eaLnBrk="1" latinLnBrk="0" hangingPunct="1">
        <a:spcBef>
          <a:spcPct val="20000"/>
        </a:spcBef>
        <a:buFont typeface="Arial" pitchFamily="34" charset="0"/>
        <a:buChar char="–"/>
        <a:defRPr sz="2698" kern="1200">
          <a:solidFill>
            <a:schemeClr val="tx1"/>
          </a:solidFill>
          <a:latin typeface="+mn-lt"/>
          <a:ea typeface="+mn-ea"/>
          <a:cs typeface="+mn-cs"/>
        </a:defRPr>
      </a:lvl4pPr>
      <a:lvl5pPr marL="2742103" indent="-304678" algn="l" defTabSz="1218712" rtl="0" eaLnBrk="1" latinLnBrk="0" hangingPunct="1">
        <a:spcBef>
          <a:spcPct val="20000"/>
        </a:spcBef>
        <a:buFont typeface="Arial" pitchFamily="34" charset="0"/>
        <a:buChar char="»"/>
        <a:defRPr sz="2698" kern="1200">
          <a:solidFill>
            <a:schemeClr val="tx1"/>
          </a:solidFill>
          <a:latin typeface="+mn-lt"/>
          <a:ea typeface="+mn-ea"/>
          <a:cs typeface="+mn-cs"/>
        </a:defRPr>
      </a:lvl5pPr>
      <a:lvl6pPr marL="3351459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60814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70170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9526" indent="-304678" algn="l" defTabSz="1218712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56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71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06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425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781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137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492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848" algn="l" defTabSz="1218712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2" name="Rectangle 86">
            <a:extLst>
              <a:ext uri="{FF2B5EF4-FFF2-40B4-BE49-F238E27FC236}">
                <a16:creationId xmlns:a16="http://schemas.microsoft.com/office/drawing/2014/main" id="{65B40F25-7ED0-DA44-873E-DE48E987AA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62598" y="6406071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tx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tx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5B7F584-C6BB-5B3D-D23F-F57080CF693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42C4F4-C615-9699-41F8-488C0749621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55" y="5783069"/>
            <a:ext cx="1814686" cy="102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86">
            <a:extLst>
              <a:ext uri="{FF2B5EF4-FFF2-40B4-BE49-F238E27FC236}">
                <a16:creationId xmlns:a16="http://schemas.microsoft.com/office/drawing/2014/main" id="{000111CB-2117-444A-9289-896A0F1B9BC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949686" y="6459235"/>
            <a:ext cx="328322" cy="285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 defTabSz="987914" eaLnBrk="0" hangingPunct="0">
              <a:lnSpc>
                <a:spcPct val="85000"/>
              </a:lnSpc>
            </a:pPr>
            <a:fld id="{E68EC476-442B-4BB7-9603-F1440C241F3D}" type="slidenum">
              <a:rPr lang="de-DE" sz="900" smtClean="0">
                <a:solidFill>
                  <a:schemeClr val="bg1"/>
                </a:solidFill>
                <a:ea typeface="MS PGothic" pitchFamily="34" charset="-128"/>
                <a:cs typeface="Arial" panose="020B0604020202020204" pitchFamily="34" charset="0"/>
              </a:rPr>
              <a:pPr algn="ctr" defTabSz="987914" eaLnBrk="0" hangingPunct="0">
                <a:lnSpc>
                  <a:spcPct val="85000"/>
                </a:lnSpc>
              </a:pPr>
              <a:t>‹#›</a:t>
            </a:fld>
            <a:endParaRPr lang="en-GB" sz="900" dirty="0">
              <a:solidFill>
                <a:schemeClr val="bg1"/>
              </a:solidFill>
              <a:ea typeface="MS PGothic" pitchFamily="34" charset="-128"/>
              <a:cs typeface="Arial" panose="020B0604020202020204" pitchFamily="34" charset="0"/>
            </a:endParaRPr>
          </a:p>
        </p:txBody>
      </p:sp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C548BB9-FC45-E5B1-0EB8-92F31E0AC5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31" y="5836231"/>
            <a:ext cx="1814686" cy="1020761"/>
          </a:xfrm>
          <a:prstGeom prst="rect">
            <a:avLst/>
          </a:prstGeom>
        </p:spPr>
      </p:pic>
      <p:sp>
        <p:nvSpPr>
          <p:cNvPr id="3" name="副标题 2">
            <a:extLst>
              <a:ext uri="{FF2B5EF4-FFF2-40B4-BE49-F238E27FC236}">
                <a16:creationId xmlns:a16="http://schemas.microsoft.com/office/drawing/2014/main" id="{3E2E4DFF-7B96-F1B4-2185-96F1766CCB1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483750" y="6424032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r">
              <a:buFontTx/>
              <a:buNone/>
              <a:defRPr/>
            </a:pP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2" name="副标题 2">
            <a:extLst>
              <a:ext uri="{FF2B5EF4-FFF2-40B4-BE49-F238E27FC236}">
                <a16:creationId xmlns:a16="http://schemas.microsoft.com/office/drawing/2014/main" id="{5307B254-91AE-6640-A8B8-5F31CD80A23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7867185" y="5047174"/>
            <a:ext cx="3603206" cy="261354"/>
          </a:xfrm>
          <a:prstGeom prst="rect">
            <a:avLst/>
          </a:prstGeom>
        </p:spPr>
        <p:txBody>
          <a:bodyPr anchor="ctr"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Char char="•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›"/>
              <a:defRPr sz="20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FrutigerNext LT Medium" pitchFamily="34" charset="0"/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>
              <a:buFontTx/>
              <a:buNone/>
              <a:defRPr/>
            </a:pP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Web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Page:</a:t>
            </a:r>
            <a:r>
              <a:rPr lang="zh-CN" altLang="en-US" sz="1000" b="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b="0" dirty="0" err="1">
                <a:solidFill>
                  <a:srgbClr val="C00000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www.hiascend.com</a:t>
            </a:r>
            <a:endParaRPr lang="en-US" altLang="zh-CN" sz="1000" b="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C69F6A4-EE35-E921-B234-64E77E25D2D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3050" y="4546405"/>
            <a:ext cx="1044099" cy="587306"/>
          </a:xfrm>
          <a:prstGeom prst="rect">
            <a:avLst/>
          </a:prstGeom>
        </p:spPr>
      </p:pic>
      <p:pic>
        <p:nvPicPr>
          <p:cNvPr id="87" name="图片 86">
            <a:extLst>
              <a:ext uri="{FF2B5EF4-FFF2-40B4-BE49-F238E27FC236}">
                <a16:creationId xmlns:a16="http://schemas.microsoft.com/office/drawing/2014/main" id="{8EDDD059-A07D-63BD-26D9-A856CF291A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52" r="15001"/>
          <a:stretch/>
        </p:blipFill>
        <p:spPr>
          <a:xfrm>
            <a:off x="751905" y="1029409"/>
            <a:ext cx="6301001" cy="534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34B4C8F5-C78D-B149-9A25-9FB545F187F9}"/>
              </a:ext>
            </a:extLst>
          </p:cNvPr>
          <p:cNvSpPr txBox="1">
            <a:spLocks/>
          </p:cNvSpPr>
          <p:nvPr/>
        </p:nvSpPr>
        <p:spPr>
          <a:xfrm>
            <a:off x="852696" y="692696"/>
            <a:ext cx="5994153" cy="95356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r>
              <a:rPr lang="en-US" altLang="zh-CN" sz="66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r>
              <a:rPr lang="zh-CN" altLang="en-US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系列之</a:t>
            </a:r>
            <a:r>
              <a:rPr lang="en-US" altLang="zh-CN" sz="4000" kern="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</a:rPr>
              <a:t>XXX</a:t>
            </a:r>
            <a:endParaRPr lang="zh-CN" altLang="en-US" sz="6600" kern="0" dirty="0">
              <a:solidFill>
                <a:schemeClr val="tx2"/>
              </a:solidFill>
              <a:latin typeface="Gill Sans MT" panose="020B0502020104020203" pitchFamily="34" charset="0"/>
              <a:ea typeface="+mj-ea"/>
            </a:endParaRPr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4350EBF7-DF72-1D85-8B36-F1A04A241D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98996" y="3944681"/>
            <a:ext cx="3760195" cy="643926"/>
          </a:xfrm>
        </p:spPr>
        <p:txBody>
          <a:bodyPr/>
          <a:lstStyle/>
          <a:p>
            <a:r>
              <a:rPr lang="en-US" altLang="zh-CN" dirty="0"/>
              <a:t>ZOMI</a:t>
            </a:r>
            <a:endParaRPr lang="zh-CN" alt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62C60882-47E6-B5DD-28FA-AA900F10F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996" y="907091"/>
            <a:ext cx="8011088" cy="2704025"/>
          </a:xfrm>
        </p:spPr>
        <p:txBody>
          <a:bodyPr anchor="ctr"/>
          <a:lstStyle/>
          <a:p>
            <a:r>
              <a:rPr lang="zh-CN" altLang="en-US" dirty="0">
                <a:solidFill>
                  <a:srgbClr val="374153"/>
                </a:solidFill>
              </a:rPr>
              <a:t>标题内容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ABC902-8E03-DB47-A6D1-4587F68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j-ea"/>
                <a:sym typeface="Huawei Sans" panose="020C0503030203020204" pitchFamily="34" charset="0"/>
              </a:rPr>
              <a:t>关于</a:t>
            </a:r>
            <a:r>
              <a:rPr lang="en-US" altLang="zh-CN" dirty="0">
                <a:latin typeface="+mj-ea"/>
                <a:sym typeface="Huawei Sans" panose="020C0503030203020204" pitchFamily="34" charset="0"/>
              </a:rPr>
              <a:t>XXX</a:t>
            </a:r>
            <a:r>
              <a:rPr lang="zh-CN" altLang="en-US" dirty="0">
                <a:latin typeface="+mj-ea"/>
                <a:sym typeface="Huawei Sans" panose="020C0503030203020204" pitchFamily="34" charset="0"/>
              </a:rPr>
              <a:t>系列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8E275F-E2FC-CB4B-BF84-40CABBAE68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92D050"/>
                </a:solidFill>
              </a:rPr>
              <a:t>具体内容</a:t>
            </a: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集群服务器架构：</a:t>
            </a:r>
            <a:r>
              <a:rPr lang="en-US" altLang="zh-CN" sz="2000" dirty="0">
                <a:latin typeface="Gill Sans MT" panose="020B0502020104020203" pitchFamily="34" charset="0"/>
              </a:rPr>
              <a:t>AI</a:t>
            </a:r>
            <a:r>
              <a:rPr lang="zh-CN" altLang="en-US" sz="2000" dirty="0">
                <a:latin typeface="Gill Sans MT" panose="020B0502020104020203" pitchFamily="34" charset="0"/>
              </a:rPr>
              <a:t>集群组成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参数服务器模式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同步与异步并行</a:t>
            </a:r>
            <a:endParaRPr lang="en-US" altLang="zh-CN" sz="2400" b="1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集群通信方式：</a:t>
            </a:r>
            <a:r>
              <a:rPr lang="zh-CN" altLang="en-US" sz="2000" dirty="0">
                <a:latin typeface="Gill Sans MT" panose="020B0502020104020203" pitchFamily="34" charset="0"/>
              </a:rPr>
              <a:t>通信硬件实现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集群组网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集群软件通信 </a:t>
            </a:r>
            <a:r>
              <a:rPr lang="en-US" altLang="zh-CN" sz="2000" dirty="0">
                <a:latin typeface="Gill Sans MT" panose="020B0502020104020203" pitchFamily="34" charset="0"/>
              </a:rPr>
              <a:t>-</a:t>
            </a:r>
            <a:r>
              <a:rPr lang="zh-CN" altLang="en-US" sz="2000" dirty="0">
                <a:latin typeface="Gill Sans MT" panose="020B0502020104020203" pitchFamily="34" charset="0"/>
              </a:rPr>
              <a:t> 通信实现方式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zh-CN" altLang="en-US" sz="2400" b="1" dirty="0">
                <a:latin typeface="Gill Sans MT" panose="020B0502020104020203" pitchFamily="34" charset="0"/>
              </a:rPr>
              <a:t>分布式存储系统</a:t>
            </a:r>
            <a:r>
              <a:rPr lang="zh-CN" altLang="en-US" sz="2000" b="1" dirty="0">
                <a:latin typeface="Gill Sans MT" panose="020B0502020104020203" pitchFamily="34" charset="0"/>
              </a:rPr>
              <a:t>：</a:t>
            </a:r>
            <a:r>
              <a:rPr lang="zh-CN" altLang="en-US" sz="2000" dirty="0">
                <a:latin typeface="Gill Sans MT" panose="020B0502020104020203" pitchFamily="34" charset="0"/>
              </a:rPr>
              <a:t>大模型权重存储方式 </a:t>
            </a:r>
            <a:r>
              <a:rPr lang="en-US" altLang="zh-CN" sz="2000" dirty="0">
                <a:latin typeface="Gill Sans MT" panose="020B0502020104020203" pitchFamily="34" charset="0"/>
              </a:rPr>
              <a:t>–</a:t>
            </a:r>
            <a:r>
              <a:rPr lang="zh-CN" altLang="en-US" sz="2000" dirty="0">
                <a:latin typeface="Gill Sans MT" panose="020B0502020104020203" pitchFamily="34" charset="0"/>
              </a:rPr>
              <a:t> 多级存储系统</a:t>
            </a:r>
            <a:endParaRPr lang="en-US" altLang="zh-CN" sz="2000" dirty="0">
              <a:latin typeface="Gill Sans MT" panose="020B0502020104020203" pitchFamily="34" charset="0"/>
            </a:endParaRPr>
          </a:p>
          <a:p>
            <a:pPr lvl="1">
              <a:lnSpc>
                <a:spcPct val="130000"/>
              </a:lnSpc>
            </a:pPr>
            <a:r>
              <a:rPr lang="en-US" altLang="zh-CN" sz="2400" b="1" dirty="0">
                <a:latin typeface="Gill Sans MT" panose="020B0502020104020203" pitchFamily="34" charset="0"/>
              </a:rPr>
              <a:t>AI</a:t>
            </a:r>
            <a:r>
              <a:rPr lang="zh-CN" altLang="en-US" sz="2400" b="1" dirty="0">
                <a:latin typeface="Gill Sans MT" panose="020B0502020104020203" pitchFamily="34" charset="0"/>
              </a:rPr>
              <a:t> 集群回顾：</a:t>
            </a:r>
            <a:r>
              <a:rPr lang="en-US" altLang="zh-CN" sz="2000" dirty="0">
                <a:latin typeface="Gill Sans MT" panose="020B0502020104020203" pitchFamily="34" charset="0"/>
              </a:rPr>
              <a:t>NVIDIA</a:t>
            </a:r>
            <a:r>
              <a:rPr lang="zh-CN" altLang="en-US" sz="2000" dirty="0">
                <a:latin typeface="Gill Sans MT" panose="020B0502020104020203" pitchFamily="34" charset="0"/>
              </a:rPr>
              <a:t> 与 </a:t>
            </a:r>
            <a:r>
              <a:rPr lang="en-US" altLang="zh-CN" sz="2000" dirty="0">
                <a:latin typeface="Gill Sans MT" panose="020B0502020104020203" pitchFamily="34" charset="0"/>
              </a:rPr>
              <a:t>TPU</a:t>
            </a:r>
            <a:r>
              <a:rPr lang="zh-CN" altLang="en-US" sz="2000" dirty="0">
                <a:latin typeface="Gill Sans MT" panose="020B0502020104020203" pitchFamily="34" charset="0"/>
              </a:rPr>
              <a:t> 超级计算节点</a:t>
            </a:r>
            <a:r>
              <a:rPr lang="en-US" altLang="zh-CN" sz="2000" dirty="0">
                <a:latin typeface="Gill Sans MT" panose="020B0502020104020203" pitchFamily="34" charset="0"/>
              </a:rPr>
              <a:t>POD</a:t>
            </a:r>
          </a:p>
        </p:txBody>
      </p:sp>
    </p:spTree>
    <p:extLst>
      <p:ext uri="{BB962C8B-B14F-4D97-AF65-F5344CB8AC3E}">
        <p14:creationId xmlns:p14="http://schemas.microsoft.com/office/powerpoint/2010/main" val="2347999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 小标题哦</a:t>
            </a:r>
          </a:p>
        </p:txBody>
      </p:sp>
    </p:spTree>
    <p:extLst>
      <p:ext uri="{BB962C8B-B14F-4D97-AF65-F5344CB8AC3E}">
        <p14:creationId xmlns:p14="http://schemas.microsoft.com/office/powerpoint/2010/main" val="33537019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85126C3-2EE5-2945-9F31-5B7FEE8E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NoC</a:t>
            </a:r>
            <a:r>
              <a:rPr lang="zh-CN" altLang="en-US" dirty="0"/>
              <a:t> 拓扑结构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0FCFBE5-D855-C14E-A6E0-1F2B380ED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02517"/>
            <a:ext cx="10963473" cy="589190"/>
          </a:xfrm>
        </p:spPr>
        <p:txBody>
          <a:bodyPr/>
          <a:lstStyle/>
          <a:p>
            <a:r>
              <a:rPr lang="zh-CN" altLang="en-US" dirty="0"/>
              <a:t>拓扑结构（</a:t>
            </a:r>
            <a:r>
              <a:rPr lang="en-US" altLang="zh-CN" dirty="0"/>
              <a:t>Topology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  <a:r>
              <a:rPr lang="zh-CN" altLang="en-US" dirty="0"/>
              <a:t>）：共享信道 </a:t>
            </a:r>
            <a:r>
              <a:rPr lang="en-US" altLang="zh-CN" dirty="0"/>
              <a:t>channel</a:t>
            </a:r>
            <a:r>
              <a:rPr lang="zh-CN" altLang="en-US" dirty="0"/>
              <a:t> 和节点 </a:t>
            </a:r>
            <a:r>
              <a:rPr lang="en-US" altLang="zh-CN" dirty="0"/>
              <a:t>Nodes</a:t>
            </a:r>
            <a:r>
              <a:rPr lang="zh-CN" altLang="en-US" dirty="0"/>
              <a:t> 的排列组合形式。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9B4DA2-DB8A-3546-B932-5670C1EB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41" y="3260677"/>
            <a:ext cx="2963891" cy="19383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55D1AEF-39F9-8D40-AEF5-6C4B4A8BD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083" y="2752677"/>
            <a:ext cx="3301977" cy="283992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24ADD3-3F64-EB45-808B-6AE71979C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8873" y="2390727"/>
            <a:ext cx="3324516" cy="348229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FDF3C3DB-48DA-4540-984E-C29E27A9EC89}"/>
              </a:ext>
            </a:extLst>
          </p:cNvPr>
          <p:cNvSpPr/>
          <p:nvPr/>
        </p:nvSpPr>
        <p:spPr>
          <a:xfrm>
            <a:off x="84179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FB1DF34-5326-A448-BBBB-7ACF46BA05EA}"/>
              </a:ext>
            </a:extLst>
          </p:cNvPr>
          <p:cNvSpPr/>
          <p:nvPr/>
        </p:nvSpPr>
        <p:spPr>
          <a:xfrm>
            <a:off x="493676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3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10A5FEA-02B4-CC4F-8BC9-9CD30CA7A421}"/>
              </a:ext>
            </a:extLst>
          </p:cNvPr>
          <p:cNvSpPr/>
          <p:nvPr/>
        </p:nvSpPr>
        <p:spPr>
          <a:xfrm>
            <a:off x="8993827" y="1928187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4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GPU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per</a:t>
            </a:r>
            <a:r>
              <a:rPr lang="zh-CN" altLang="en-US" dirty="0">
                <a:solidFill>
                  <a:srgbClr val="C00000"/>
                </a:solidFill>
                <a:latin typeface="Gill Sans MT" panose="020B0502020104020203" pitchFamily="34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Gill Sans MT" panose="020B0502020104020203" pitchFamily="34" charset="0"/>
              </a:rPr>
              <a:t>Nodes</a:t>
            </a:r>
            <a:endParaRPr lang="zh-CN" altLang="en-US" dirty="0">
              <a:solidFill>
                <a:srgbClr val="C00000"/>
              </a:solidFill>
              <a:latin typeface="Gill Sans MT" panose="020B0502020104020203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CF747FE4-5D8D-5544-876E-33AB494AC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384" y="5924400"/>
            <a:ext cx="4898614" cy="475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82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637DD24-5DA3-51D9-AB75-B00694C33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933" y="328772"/>
            <a:ext cx="6754896" cy="595797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17E78E0-09DB-F974-C23A-AF6C099FA595}"/>
              </a:ext>
            </a:extLst>
          </p:cNvPr>
          <p:cNvSpPr/>
          <p:nvPr/>
        </p:nvSpPr>
        <p:spPr>
          <a:xfrm flipV="1">
            <a:off x="3411020" y="5332288"/>
            <a:ext cx="2677087" cy="99659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37722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D93AC488-FB13-0614-F07A-5DCB8F8FBAD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991" y="1097259"/>
            <a:ext cx="7674780" cy="4994275"/>
          </a:xfr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6EC5F4D-6A79-1F90-7F91-05527E18A1E3}"/>
              </a:ext>
            </a:extLst>
          </p:cNvPr>
          <p:cNvSpPr/>
          <p:nvPr/>
        </p:nvSpPr>
        <p:spPr>
          <a:xfrm flipH="1" flipV="1">
            <a:off x="7756988" y="4899732"/>
            <a:ext cx="2178782" cy="12431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B446D9B-5EC6-4D2E-CB0D-44EE0A02FAF2}"/>
              </a:ext>
            </a:extLst>
          </p:cNvPr>
          <p:cNvSpPr/>
          <p:nvPr/>
        </p:nvSpPr>
        <p:spPr>
          <a:xfrm flipH="1" flipV="1">
            <a:off x="7756988" y="3010329"/>
            <a:ext cx="2178782" cy="115070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0841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09F2546-A558-D94A-9B45-F34DE5B2AB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N.</a:t>
            </a:r>
            <a:r>
              <a:rPr lang="zh-CN" altLang="en-US" dirty="0"/>
              <a:t> 总结与思考</a:t>
            </a:r>
          </a:p>
        </p:txBody>
      </p:sp>
    </p:spTree>
    <p:extLst>
      <p:ext uri="{BB962C8B-B14F-4D97-AF65-F5344CB8AC3E}">
        <p14:creationId xmlns:p14="http://schemas.microsoft.com/office/powerpoint/2010/main" val="175922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2D6137EB-F023-EF48-BB4E-6D27BB5BB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  <a:sym typeface="Huawei Sans" panose="020C0503030203020204" pitchFamily="34" charset="0"/>
              </a:rPr>
              <a:t>正则匹配</a:t>
            </a:r>
            <a:endParaRPr lang="zh-CN" altLang="en-US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BB9F16C1-DCF7-8F4F-B261-A76B7394D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6" y="1158389"/>
            <a:ext cx="11161240" cy="500742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中文英文开头间隔  </a:t>
            </a:r>
            <a:r>
              <a:rPr lang="en-US" altLang="zh-CN" dirty="0"/>
              <a:t>([\u4e00-\u9fa5])([a-</a:t>
            </a:r>
            <a:r>
              <a:rPr lang="en-US" altLang="zh-CN" dirty="0" err="1"/>
              <a:t>zA</a:t>
            </a:r>
            <a:r>
              <a:rPr lang="en-US" altLang="zh-CN" dirty="0"/>
              <a:t>-Z])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中文英文结尾间隔  </a:t>
            </a:r>
            <a:r>
              <a:rPr lang="en-US" altLang="zh-CN" dirty="0"/>
              <a:t>([a-</a:t>
            </a:r>
            <a:r>
              <a:rPr lang="en-US" altLang="zh-CN" dirty="0" err="1"/>
              <a:t>zA</a:t>
            </a:r>
            <a:r>
              <a:rPr lang="en-US" altLang="zh-CN" dirty="0"/>
              <a:t>-Z])([\u4e00-\u9fa5])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数字开头间隔  </a:t>
            </a:r>
            <a:r>
              <a:rPr lang="en-US" altLang="zh-CN" dirty="0"/>
              <a:t>([\u4e00-\u9fa5])([0-9])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数字结尾间隔  </a:t>
            </a:r>
            <a:r>
              <a:rPr lang="en-US" altLang="zh-CN" dirty="0"/>
              <a:t>([0-9])([\u4e00-\u9fa5])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中文夹公式开头间隔  </a:t>
            </a:r>
            <a:r>
              <a:rPr lang="en-US" altLang="zh-CN" dirty="0"/>
              <a:t>([\u4e00-\u9fa5])(\$)</a:t>
            </a:r>
            <a:r>
              <a:rPr lang="zh-CN" altLang="en-US" dirty="0"/>
              <a:t>  </a:t>
            </a:r>
            <a:r>
              <a:rPr lang="en-US" altLang="zh-CN" dirty="0">
                <a:sym typeface="Wingdings" pitchFamily="2" charset="2"/>
              </a:rPr>
              <a:t></a:t>
            </a:r>
            <a:r>
              <a:rPr lang="zh-CN" altLang="en-US" dirty="0"/>
              <a:t>  </a:t>
            </a:r>
            <a:r>
              <a:rPr lang="en-US" altLang="zh-CN" dirty="0"/>
              <a:t>$1 $2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10719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5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4.xml><?xml version="1.0" encoding="utf-8"?>
<a:theme xmlns:a="http://schemas.openxmlformats.org/drawingml/2006/main" name="4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5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28394</TotalTime>
  <Words>195</Words>
  <Application>Microsoft Macintosh PowerPoint</Application>
  <PresentationFormat>自定义</PresentationFormat>
  <Paragraphs>23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微软雅黑</vt:lpstr>
      <vt:lpstr>微软雅黑</vt:lpstr>
      <vt:lpstr>ACGN-MiaoGB-Flash</vt:lpstr>
      <vt:lpstr>Arial</vt:lpstr>
      <vt:lpstr>Calibri</vt:lpstr>
      <vt:lpstr>Futura-Medium</vt:lpstr>
      <vt:lpstr>Gill Sans MT</vt:lpstr>
      <vt:lpstr>Wingdings</vt:lpstr>
      <vt:lpstr>封面页_图片版 </vt:lpstr>
      <vt:lpstr>1_内容Copytext </vt:lpstr>
      <vt:lpstr>5_内容Copytext </vt:lpstr>
      <vt:lpstr>4_内容Copytext </vt:lpstr>
      <vt:lpstr>code01</vt:lpstr>
      <vt:lpstr>1_code01</vt:lpstr>
      <vt:lpstr>结束页</vt:lpstr>
      <vt:lpstr>标题内容</vt:lpstr>
      <vt:lpstr>关于XXX系列</vt:lpstr>
      <vt:lpstr>PowerPoint 演示文稿</vt:lpstr>
      <vt:lpstr>NoC 拓扑结构</vt:lpstr>
      <vt:lpstr>PowerPoint 演示文稿</vt:lpstr>
      <vt:lpstr>PowerPoint 演示文稿</vt:lpstr>
      <vt:lpstr>PowerPoint 演示文稿</vt:lpstr>
      <vt:lpstr>正则匹配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8851</cp:revision>
  <cp:lastPrinted>2023-09-08T09:14:01Z</cp:lastPrinted>
  <dcterms:created xsi:type="dcterms:W3CDTF">2020-08-28T08:44:19Z</dcterms:created>
  <dcterms:modified xsi:type="dcterms:W3CDTF">2025-03-09T04:53:18Z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