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HTML &amp; CSS 作業報告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 err="1"/>
              <a:t>主題：收集姓名及興趣的網頁</a:t>
            </a:r>
            <a:endParaRPr dirty="0"/>
          </a:p>
          <a:p>
            <a:r>
              <a:rPr dirty="0" err="1"/>
              <a:t>作者：李玟慧、李玟玟、李慧慧</a:t>
            </a:r>
            <a:endParaRPr dirty="0"/>
          </a:p>
          <a:p>
            <a:r>
              <a:rPr dirty="0" err="1"/>
              <a:t>日期</a:t>
            </a:r>
            <a:r>
              <a:rPr dirty="0"/>
              <a:t>：</a:t>
            </a:r>
            <a:r>
              <a:rPr lang="zh-TW" altLang="en-US" dirty="0"/>
              <a:t> </a:t>
            </a:r>
            <a:r>
              <a:rPr lang="en-US" altLang="zh-TW" dirty="0"/>
              <a:t>2025/08/01-</a:t>
            </a:r>
            <a:r>
              <a:rPr dirty="0"/>
              <a:t>2025/08/13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頁手和頁尾以及其餘是</a:t>
            </a:r>
            <a:r>
              <a:rPr lang="en-US" altLang="zh-TW" dirty="0">
                <a:solidFill>
                  <a:schemeClr val="tx1"/>
                </a:solidFill>
              </a:rPr>
              <a:t>GPT)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主題與功能介紹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本專案為一個收集使用者姓名與興趣的互動式網頁。</a:t>
            </a:r>
          </a:p>
          <a:p>
            <a:r>
              <a:t>主要功能：</a:t>
            </a:r>
          </a:p>
          <a:p>
            <a:r>
              <a:t>- 提供輸入框讓使用者輸入姓名</a:t>
            </a:r>
          </a:p>
          <a:p>
            <a:r>
              <a:t>- 提供選項讓使用者選擇興趣</a:t>
            </a:r>
          </a:p>
          <a:p>
            <a:r>
              <a:t>- 使用 JavaScript 將資料即時顯示</a:t>
            </a:r>
          </a:p>
          <a:p>
            <a:r>
              <a:t>- 友善的使用者介面與簡單易用的操作流程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分工與過程說明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分工：</a:t>
            </a:r>
          </a:p>
          <a:p>
            <a:r>
              <a:t>- 李玟慧：HTML 結構設計</a:t>
            </a:r>
          </a:p>
          <a:p>
            <a:r>
              <a:t>- 李玟玟：CSS 美化與版面配置</a:t>
            </a:r>
          </a:p>
          <a:p>
            <a:r>
              <a:t>- 李慧慧：JavaScript 邏輯與互動功能</a:t>
            </a:r>
          </a:p>
          <a:p>
            <a:endParaRPr/>
          </a:p>
          <a:p>
            <a:r>
              <a:t>過程：</a:t>
            </a:r>
          </a:p>
          <a:p>
            <a:r>
              <a:t>1. 設計整體網頁結構與草稿</a:t>
            </a:r>
          </a:p>
          <a:p>
            <a:r>
              <a:t>2. 撰寫 HTML 標籤與內容區塊</a:t>
            </a:r>
          </a:p>
          <a:p>
            <a:r>
              <a:t>3. 使用 CSS 設計樣式與排版</a:t>
            </a:r>
          </a:p>
          <a:p>
            <a:r>
              <a:t>4. 撰寫 JavaScript 控制互動邏輯</a:t>
            </a:r>
          </a:p>
          <a:p>
            <a:r>
              <a:t>5. 測試與修正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問題與解法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遇到的問題：</a:t>
            </a:r>
          </a:p>
          <a:p>
            <a:r>
              <a:t>- 對 HTML、CSS、JavaScript 不熟悉</a:t>
            </a:r>
          </a:p>
          <a:p>
            <a:r>
              <a:t>- 不熟悉專案流程與分工協作</a:t>
            </a:r>
          </a:p>
          <a:p>
            <a:r>
              <a:t>- 不太會使用 AI 協助開發</a:t>
            </a:r>
          </a:p>
          <a:p>
            <a:endParaRPr/>
          </a:p>
          <a:p>
            <a:r>
              <a:t>解決方式：</a:t>
            </a:r>
          </a:p>
          <a:p>
            <a:r>
              <a:t>- 透過線上教學與範例練習</a:t>
            </a:r>
          </a:p>
          <a:p>
            <a:r>
              <a:t>- 團隊討論並分配工作</a:t>
            </a:r>
          </a:p>
          <a:p>
            <a:r>
              <a:t>- 嘗試使用 AI 工具生成範例程式碼與排版建議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實機操作或影片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展示網頁操作流程</a:t>
            </a:r>
          </a:p>
          <a:p>
            <a:r>
              <a:t>- 輸入姓名 → 選擇興趣 → 即時顯示結果</a:t>
            </a:r>
          </a:p>
          <a:p>
            <a:r>
              <a:t>- 預錄操作影片或現場演示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小結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透過本專案，我們：</a:t>
            </a:r>
          </a:p>
          <a:p>
            <a:r>
              <a:t>- 學會了 HTML、CSS、JavaScript 的基本應用</a:t>
            </a:r>
          </a:p>
          <a:p>
            <a:r>
              <a:t>- 體驗了專案分工與協作</a:t>
            </a:r>
          </a:p>
          <a:p>
            <a:r>
              <a:t>- 學習運用 AI 工具解決問題</a:t>
            </a:r>
          </a:p>
          <a:p>
            <a:r>
              <a:t>未來將持續優化功能並嘗試更多互動設計。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145</Words>
  <Application>Microsoft Office PowerPoint</Application>
  <PresentationFormat>如螢幕大小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HTML &amp; CSS 作業報告</vt:lpstr>
      <vt:lpstr>主題與功能介紹</vt:lpstr>
      <vt:lpstr>分工與過程說明</vt:lpstr>
      <vt:lpstr>問題與解法</vt:lpstr>
      <vt:lpstr>實機操作或影片 Demo</vt:lpstr>
      <vt:lpstr>小結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作業報告</dc:title>
  <dc:subject/>
  <dc:creator/>
  <cp:keywords/>
  <dc:description>generated using python-pptx</dc:description>
  <cp:lastModifiedBy>user</cp:lastModifiedBy>
  <cp:revision>3</cp:revision>
  <dcterms:created xsi:type="dcterms:W3CDTF">2013-01-27T09:14:16Z</dcterms:created>
  <dcterms:modified xsi:type="dcterms:W3CDTF">2025-08-11T08:39:23Z</dcterms:modified>
  <cp:category/>
</cp:coreProperties>
</file>