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417" r:id="rId2"/>
    <p:sldId id="423" r:id="rId3"/>
    <p:sldId id="424" r:id="rId4"/>
    <p:sldId id="425" r:id="rId5"/>
    <p:sldId id="426" r:id="rId6"/>
  </p:sldIdLst>
  <p:sldSz cx="9144000" cy="6858000" type="screen4x3"/>
  <p:notesSz cx="6797675" cy="9928225"/>
  <p:custDataLst>
    <p:tags r:id="rId9"/>
  </p:custDataLst>
  <p:defaultTextStyle>
    <a:defPPr>
      <a:defRPr lang="de-DE"/>
    </a:defPPr>
    <a:lvl1pPr algn="l" rtl="0" fontAlgn="base">
      <a:lnSpc>
        <a:spcPct val="90000"/>
      </a:lnSpc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lnSpc>
        <a:spcPct val="90000"/>
      </a:lnSpc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lnSpc>
        <a:spcPct val="90000"/>
      </a:lnSpc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lnSpc>
        <a:spcPct val="90000"/>
      </a:lnSpc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lnSpc>
        <a:spcPct val="90000"/>
      </a:lnSpc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677BA"/>
    <a:srgbClr val="99FF66"/>
    <a:srgbClr val="F4C706"/>
    <a:srgbClr val="FFFFCC"/>
    <a:srgbClr val="6180BF"/>
    <a:srgbClr val="7C96CA"/>
    <a:srgbClr val="F9F9F9"/>
    <a:srgbClr val="F7F7F7"/>
    <a:srgbClr val="EEEEF0"/>
    <a:srgbClr val="E63A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8B0DA1D-E7FB-4493-B2A3-969EF55D34DF}">
  <a:tblStyle styleId="{9506563C-453A-44B8-87F4-84D7D43C5F24}" styleName="Capgemini 1">
    <a:tblBg>
      <a:fill>
        <a:solidFill>
          <a:schemeClr val="lt1"/>
        </a:solidFill>
      </a:fill>
    </a:tblBg>
  </a:tblStyle>
  <a:tblStyle styleId="{98B0DA1D-E7FB-4493-B2A3-969EF55D34DF}" styleName="Capgemini 2">
    <a:tblBg>
      <a:fill>
        <a:solidFill>
          <a:schemeClr val="lt1"/>
        </a:solidFill>
      </a:fill>
    </a:tblBg>
    <a:firstRow>
      <a:tcTxStyle b="on">
        <a:fontRef idx="minor">
          <a:prstClr val="black"/>
        </a:fontRef>
      </a:tcTxStyle>
      <a:tcStyle>
        <a:tcBdr/>
        <a:fill>
          <a:solidFill>
            <a:schemeClr val="accent1"/>
          </a:solidFill>
        </a:fill>
      </a:tcStyle>
    </a:firstRow>
  </a:tblStyle>
  <a:tblStyle styleId="{DE225878-817E-4DB3-9433-6C2FDB511386}" styleName="Capgemini 3">
    <a:tblBg>
      <a:fill>
        <a:solidFill>
          <a:schemeClr val="lt1"/>
        </a:solidFill>
      </a:fill>
    </a:tblBg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firstRow>
      <a:tcTxStyle b="on">
        <a:fontRef idx="minor">
          <a:prstClr val="black"/>
        </a:fontRef>
      </a:tcTxStyle>
      <a:tcStyle>
        <a:tcBdr/>
        <a:fill>
          <a:solidFill>
            <a:schemeClr val="accent1"/>
          </a:solidFill>
        </a:fill>
      </a:tcStyle>
    </a:firstRow>
  </a:tblStyle>
  <a:tblStyle styleId="{EB5C2E71-DA17-4137-A458-49E84028669A}" styleName="Capgemini 4"/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20" autoAdjust="0"/>
    <p:restoredTop sz="97514" autoAdjust="0"/>
  </p:normalViewPr>
  <p:slideViewPr>
    <p:cSldViewPr>
      <p:cViewPr varScale="1">
        <p:scale>
          <a:sx n="115" d="100"/>
          <a:sy n="115" d="100"/>
        </p:scale>
        <p:origin x="-1566" y="-114"/>
      </p:cViewPr>
      <p:guideLst>
        <p:guide orient="horz" pos="4201"/>
        <p:guide pos="5647"/>
        <p:guide pos="113"/>
      </p:guideLst>
    </p:cSldViewPr>
  </p:slideViewPr>
  <p:outlineViewPr>
    <p:cViewPr>
      <p:scale>
        <a:sx n="33" d="100"/>
        <a:sy n="33" d="100"/>
      </p:scale>
      <p:origin x="0" y="325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948" y="-96"/>
      </p:cViewPr>
      <p:guideLst>
        <p:guide orient="horz" pos="3128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tags" Target="tags/tag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2153" tIns="46077" rIns="92153" bIns="46077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2153" tIns="46077" rIns="92153" bIns="46077" rtlCol="0"/>
          <a:lstStyle>
            <a:lvl1pPr algn="r">
              <a:defRPr sz="1200"/>
            </a:lvl1pPr>
          </a:lstStyle>
          <a:p>
            <a:fld id="{80F06307-6088-4DFD-BB97-31C1E3C8F94D}" type="datetimeFigureOut">
              <a:rPr lang="en-US" smtClean="0"/>
              <a:pPr/>
              <a:t>5/11/2013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2153" tIns="46077" rIns="92153" bIns="46077" rtlCol="0" anchor="b"/>
          <a:lstStyle>
            <a:lvl1pPr algn="l">
              <a:defRPr sz="1200"/>
            </a:lvl1pPr>
          </a:lstStyle>
          <a:p>
            <a:r>
              <a:rPr lang="de-DE" smtClean="0"/>
              <a:t>BLANK.POTX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2153" tIns="46077" rIns="92153" bIns="46077" rtlCol="0" anchor="b"/>
          <a:lstStyle>
            <a:lvl1pPr algn="r">
              <a:defRPr sz="1200"/>
            </a:lvl1pPr>
          </a:lstStyle>
          <a:p>
            <a:fld id="{31E315EA-06BA-4541-8C95-93A41C3003BD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53800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2153" tIns="46077" rIns="92153" bIns="46077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2153" tIns="46077" rIns="92153" bIns="46077" rtlCol="0"/>
          <a:lstStyle>
            <a:lvl1pPr algn="r">
              <a:defRPr sz="1200"/>
            </a:lvl1pPr>
          </a:lstStyle>
          <a:p>
            <a:fld id="{56E7BBA9-3E9F-478E-BBF6-AD90C451F165}" type="datetimeFigureOut">
              <a:rPr lang="en-GB" smtClean="0"/>
              <a:pPr/>
              <a:t>11/05/2013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153" tIns="46077" rIns="92153" bIns="46077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2153" tIns="46077" rIns="92153" bIns="46077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2153" tIns="46077" rIns="92153" bIns="46077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2153" tIns="46077" rIns="92153" bIns="46077" rtlCol="0" anchor="b"/>
          <a:lstStyle>
            <a:lvl1pPr algn="r">
              <a:defRPr sz="1200"/>
            </a:lvl1pPr>
          </a:lstStyle>
          <a:p>
            <a:fld id="{0D50692B-E0F8-4B17-BC73-08F725113356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8020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tags" Target="../tags/tag6.xml"/><Relationship Id="rId7" Type="http://schemas.openxmlformats.org/officeDocument/2006/relationships/image" Target="../media/image2.emf"/><Relationship Id="rId2" Type="http://schemas.openxmlformats.org/officeDocument/2006/relationships/tags" Target="../tags/tag5.xml"/><Relationship Id="rId1" Type="http://schemas.openxmlformats.org/officeDocument/2006/relationships/vmlDrawing" Target="../drawings/vmlDrawing2.v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8.xml"/><Relationship Id="rId4" Type="http://schemas.openxmlformats.org/officeDocument/2006/relationships/tags" Target="../tags/tag7.xml"/><Relationship Id="rId9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.jpeg"/><Relationship Id="rId5" Type="http://schemas.openxmlformats.org/officeDocument/2006/relationships/oleObject" Target="../embeddings/oleObject3.bin"/><Relationship Id="rId4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7" Type="http://schemas.openxmlformats.org/officeDocument/2006/relationships/image" Target="../media/image1.jpeg"/><Relationship Id="rId2" Type="http://schemas.openxmlformats.org/officeDocument/2006/relationships/tags" Target="../tags/tag11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4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3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4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5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5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6.bin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6.xml"/><Relationship Id="rId1" Type="http://schemas.openxmlformats.org/officeDocument/2006/relationships/vmlDrawing" Target="../drawings/vmlDrawing7.vml"/><Relationship Id="rId4" Type="http://schemas.openxmlformats.org/officeDocument/2006/relationships/oleObject" Target="../embeddings/oleObject7.bin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7.xml"/><Relationship Id="rId1" Type="http://schemas.openxmlformats.org/officeDocument/2006/relationships/vmlDrawing" Target="../drawings/vmlDrawing8.vml"/><Relationship Id="rId4" Type="http://schemas.openxmlformats.org/officeDocument/2006/relationships/oleObject" Target="../embeddings/oleObject8.bin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8.xml"/><Relationship Id="rId1" Type="http://schemas.openxmlformats.org/officeDocument/2006/relationships/vmlDrawing" Target="../drawings/vmlDrawing9.vml"/><Relationship Id="rId4" Type="http://schemas.openxmlformats.org/officeDocument/2006/relationships/oleObject" Target="../embeddings/oleObject9.bin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tags" Target="../tags/tag25.xml"/><Relationship Id="rId13" Type="http://schemas.openxmlformats.org/officeDocument/2006/relationships/tags" Target="../tags/tag30.xml"/><Relationship Id="rId18" Type="http://schemas.openxmlformats.org/officeDocument/2006/relationships/oleObject" Target="../embeddings/oleObject10.bin"/><Relationship Id="rId3" Type="http://schemas.openxmlformats.org/officeDocument/2006/relationships/tags" Target="../tags/tag20.xml"/><Relationship Id="rId7" Type="http://schemas.openxmlformats.org/officeDocument/2006/relationships/tags" Target="../tags/tag24.xml"/><Relationship Id="rId12" Type="http://schemas.openxmlformats.org/officeDocument/2006/relationships/tags" Target="../tags/tag29.xml"/><Relationship Id="rId17" Type="http://schemas.openxmlformats.org/officeDocument/2006/relationships/slideMaster" Target="../slideMasters/slideMaster1.xml"/><Relationship Id="rId2" Type="http://schemas.openxmlformats.org/officeDocument/2006/relationships/tags" Target="../tags/tag19.xml"/><Relationship Id="rId16" Type="http://schemas.openxmlformats.org/officeDocument/2006/relationships/tags" Target="../tags/tag33.xml"/><Relationship Id="rId20" Type="http://schemas.openxmlformats.org/officeDocument/2006/relationships/image" Target="../media/image1.jpeg"/><Relationship Id="rId1" Type="http://schemas.openxmlformats.org/officeDocument/2006/relationships/vmlDrawing" Target="../drawings/vmlDrawing10.vml"/><Relationship Id="rId6" Type="http://schemas.openxmlformats.org/officeDocument/2006/relationships/tags" Target="../tags/tag23.xml"/><Relationship Id="rId11" Type="http://schemas.openxmlformats.org/officeDocument/2006/relationships/tags" Target="../tags/tag28.xml"/><Relationship Id="rId5" Type="http://schemas.openxmlformats.org/officeDocument/2006/relationships/tags" Target="../tags/tag22.xml"/><Relationship Id="rId15" Type="http://schemas.openxmlformats.org/officeDocument/2006/relationships/tags" Target="../tags/tag32.xml"/><Relationship Id="rId10" Type="http://schemas.openxmlformats.org/officeDocument/2006/relationships/tags" Target="../tags/tag27.xml"/><Relationship Id="rId19" Type="http://schemas.openxmlformats.org/officeDocument/2006/relationships/image" Target="../media/image3.emf"/><Relationship Id="rId4" Type="http://schemas.openxmlformats.org/officeDocument/2006/relationships/tags" Target="../tags/tag21.xml"/><Relationship Id="rId9" Type="http://schemas.openxmlformats.org/officeDocument/2006/relationships/tags" Target="../tags/tag26.xml"/><Relationship Id="rId14" Type="http://schemas.openxmlformats.org/officeDocument/2006/relationships/tags" Target="../tags/tag3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bg>
      <p:bgPr>
        <a:gradFill flip="none" rotWithShape="1">
          <a:gsLst>
            <a:gs pos="0">
              <a:schemeClr val="accent3"/>
            </a:gs>
            <a:gs pos="50000">
              <a:schemeClr val="accent4"/>
            </a:gs>
            <a:gs pos="100000">
              <a:schemeClr val="accent5">
                <a:lumMod val="40000"/>
                <a:lumOff val="60000"/>
              </a:schemeClr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3"/>
          <p:cNvPicPr>
            <a:picLocks noChangeAspect="1" noChangeArrowheads="1"/>
          </p:cNvPicPr>
          <p:nvPr userDrawn="1">
            <p:custDataLst>
              <p:tags r:id="rId2"/>
            </p:custDataLst>
          </p:nvPr>
        </p:nvPicPr>
        <p:blipFill>
          <a:blip r:embed="rId7" cstate="print"/>
          <a:srcRect l="12649" b="16609"/>
          <a:stretch>
            <a:fillRect/>
          </a:stretch>
        </p:blipFill>
        <p:spPr bwMode="auto">
          <a:xfrm>
            <a:off x="0" y="202291"/>
            <a:ext cx="7000892" cy="66557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50800" rotWithShape="0">
              <a:schemeClr val="accent3">
                <a:alpha val="50000"/>
              </a:schemeClr>
            </a:outerShdw>
          </a:effectLst>
        </p:spPr>
      </p:pic>
      <p:graphicFrame>
        <p:nvGraphicFramePr>
          <p:cNvPr id="5" name="Object 4" hidden="1"/>
          <p:cNvGraphicFramePr>
            <a:graphicFrameLocks/>
          </p:cNvGraphicFramePr>
          <p:nvPr userDrawn="1">
            <p:custDataLst>
              <p:tags r:id="rId3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7" name="think-cell Slide" r:id="rId8" imgW="0" imgH="0" progId="">
                  <p:embed/>
                </p:oleObj>
              </mc:Choice>
              <mc:Fallback>
                <p:oleObj name="think-cell Slide" r:id="rId8" imgW="0" imgH="0" progId="">
                  <p:embed/>
                  <p:pic>
                    <p:nvPicPr>
                      <p:cNvPr id="0" name="AutoShape 28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2" descr="C:\Users\GHauke\Arbeitsordner\Projekte\camunda\Material\logo.jpg"/>
          <p:cNvPicPr>
            <a:picLocks noChangeAspect="1" noChangeArrowheads="1"/>
          </p:cNvPicPr>
          <p:nvPr userDrawn="1">
            <p:custDataLst>
              <p:tags r:id="rId4"/>
            </p:custDataLst>
          </p:nvPr>
        </p:nvPicPr>
        <p:blipFill>
          <a:blip r:embed="rId9"/>
          <a:srcRect/>
          <a:stretch>
            <a:fillRect/>
          </a:stretch>
        </p:blipFill>
        <p:spPr bwMode="auto">
          <a:xfrm>
            <a:off x="2643206" y="2214554"/>
            <a:ext cx="2143108" cy="512035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 userDrawn="1">
            <p:ph type="ctrTitle" hasCustomPrompt="1"/>
            <p:custDataLst>
              <p:tags r:id="rId5"/>
            </p:custDataLst>
          </p:nvPr>
        </p:nvSpPr>
        <p:spPr>
          <a:xfrm>
            <a:off x="-32" y="4405978"/>
            <a:ext cx="5715040" cy="523220"/>
          </a:xfrm>
          <a:prstGeom prst="rect">
            <a:avLst/>
          </a:prstGeom>
          <a:gradFill>
            <a:gsLst>
              <a:gs pos="0">
                <a:srgbClr val="B23636"/>
              </a:gs>
              <a:gs pos="80000">
                <a:srgbClr val="E84949"/>
              </a:gs>
              <a:gs pos="100000">
                <a:srgbClr val="ED4747"/>
              </a:gs>
            </a:gsLst>
            <a:lin ang="16200000" scaled="0"/>
          </a:gradFill>
          <a:effectLst>
            <a:outerShdw blurRad="44450" dist="22860" dir="5400000" algn="ctr" rotWithShape="0">
              <a:srgbClr val="000000">
                <a:alpha val="43137"/>
              </a:srgbClr>
            </a:outerShdw>
          </a:effectLst>
        </p:spPr>
        <p:txBody>
          <a:bodyPr wrap="square" lIns="288000" rIns="72000" anchor="ctr" anchorCtr="0">
            <a:spAutoFit/>
          </a:bodyPr>
          <a:lstStyle>
            <a:lvl1pPr>
              <a:defRPr lang="en-GB" sz="2800" b="0" i="0" kern="1200" noProof="0" dirty="0">
                <a:solidFill>
                  <a:schemeClr val="bg1"/>
                </a:solidFill>
                <a:latin typeface="Folks-Light" pitchFamily="2" charset="0"/>
                <a:ea typeface="+mn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Tx/>
              <a:buNone/>
            </a:pPr>
            <a:r>
              <a:rPr lang="de-DE" smtClean="0"/>
              <a:t>Titel der Präsentation</a:t>
            </a:r>
            <a:endParaRPr lang="en-GB" noProof="0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-32" y="5072063"/>
            <a:ext cx="5429288" cy="500077"/>
          </a:xfrm>
          <a:prstGeom prst="rect">
            <a:avLst/>
          </a:prstGeom>
        </p:spPr>
        <p:txBody>
          <a:bodyPr lIns="288000" anchor="ctr" anchorCtr="0"/>
          <a:lstStyle>
            <a:lvl1pPr>
              <a:defRPr sz="1800"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Untertitel</a:t>
            </a:r>
            <a:endParaRPr lang="de-DE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036246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r rote Fad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64" name="think-cell Slide" r:id="rId5" imgW="0" imgH="0" progId="">
                  <p:embed/>
                </p:oleObj>
              </mc:Choice>
              <mc:Fallback>
                <p:oleObj name="think-cell Slide" r:id="rId5" imgW="0" imgH="0" progId="">
                  <p:embed/>
                  <p:pic>
                    <p:nvPicPr>
                      <p:cNvPr id="0" name="AutoShape 27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2" descr="C:\Users\GHauke\Arbeitsordner\Projekte\camunda\Material\logo.jpg"/>
          <p:cNvPicPr>
            <a:picLocks noChangeAspect="1" noChangeArrowheads="1"/>
          </p:cNvPicPr>
          <p:nvPr userDrawn="1">
            <p:custDataLst>
              <p:tags r:id="rId3"/>
            </p:custDataLst>
          </p:nvPr>
        </p:nvPicPr>
        <p:blipFill>
          <a:blip r:embed="rId6"/>
          <a:srcRect/>
          <a:stretch>
            <a:fillRect/>
          </a:stretch>
        </p:blipFill>
        <p:spPr bwMode="auto">
          <a:xfrm>
            <a:off x="7607323" y="6344802"/>
            <a:ext cx="1357290" cy="324286"/>
          </a:xfrm>
          <a:prstGeom prst="rect">
            <a:avLst/>
          </a:prstGeom>
          <a:noFill/>
        </p:spPr>
      </p:pic>
      <p:sp>
        <p:nvSpPr>
          <p:cNvPr id="8" name="Content Placeholder 20"/>
          <p:cNvSpPr>
            <a:spLocks noGrp="1"/>
          </p:cNvSpPr>
          <p:nvPr userDrawn="1">
            <p:ph sz="quarter" idx="10"/>
          </p:nvPr>
        </p:nvSpPr>
        <p:spPr>
          <a:xfrm>
            <a:off x="1428728" y="2214554"/>
            <a:ext cx="6215106" cy="914400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defRPr sz="1800" b="0">
                <a:latin typeface="+mn-lt"/>
              </a:defRPr>
            </a:lvl1pPr>
          </a:lstStyle>
          <a:p>
            <a:pPr lvl="0"/>
            <a:r>
              <a:rPr lang="de-DE" smtClean="0">
                <a:solidFill>
                  <a:schemeClr val="bg2"/>
                </a:solidFill>
              </a:rPr>
              <a:t>Textmasterformate durch Klicken bearbeiten</a:t>
            </a:r>
          </a:p>
          <a:p>
            <a:pPr lvl="1"/>
            <a:r>
              <a:rPr lang="de-DE" smtClean="0">
                <a:solidFill>
                  <a:schemeClr val="bg2"/>
                </a:solidFill>
              </a:rPr>
              <a:t>Zweite Ebene</a:t>
            </a:r>
          </a:p>
          <a:p>
            <a:pPr lvl="2"/>
            <a:r>
              <a:rPr lang="de-DE" smtClean="0">
                <a:solidFill>
                  <a:schemeClr val="bg2"/>
                </a:solidFill>
              </a:rPr>
              <a:t>Dritte Ebene</a:t>
            </a:r>
          </a:p>
          <a:p>
            <a:pPr lvl="3"/>
            <a:r>
              <a:rPr lang="de-DE" smtClean="0">
                <a:solidFill>
                  <a:schemeClr val="bg2"/>
                </a:solidFill>
              </a:rPr>
              <a:t>Vierte Ebene</a:t>
            </a:r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57188"/>
            <a:ext cx="2501409" cy="523220"/>
          </a:xfrm>
          <a:prstGeom prst="rect">
            <a:avLst/>
          </a:prstGeom>
          <a:gradFill>
            <a:gsLst>
              <a:gs pos="0">
                <a:srgbClr val="B23636"/>
              </a:gs>
              <a:gs pos="80000">
                <a:srgbClr val="E84949"/>
              </a:gs>
              <a:gs pos="100000">
                <a:srgbClr val="ED4747"/>
              </a:gs>
            </a:gsLst>
            <a:lin ang="16200000" scaled="0"/>
          </a:gradFill>
          <a:effectLst>
            <a:outerShdw blurRad="44450" dist="22860" dir="5400000" algn="ctr" rotWithShape="0">
              <a:srgbClr val="000000">
                <a:alpha val="43137"/>
              </a:srgbClr>
            </a:outerShdw>
          </a:effectLst>
        </p:spPr>
        <p:txBody>
          <a:bodyPr wrap="none" lIns="288000" rIns="72000" anchor="ctr" anchorCtr="0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800">
                <a:solidFill>
                  <a:schemeClr val="bg1"/>
                </a:solidFill>
              </a:defRPr>
            </a:lvl3pPr>
            <a:lvl4pPr>
              <a:defRPr sz="2800">
                <a:solidFill>
                  <a:schemeClr val="bg1"/>
                </a:solidFill>
              </a:defRPr>
            </a:lvl4pPr>
            <a:lvl5pPr>
              <a:defRPr sz="28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smtClean="0"/>
              <a:t>Der rote Faden</a:t>
            </a: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ichpunk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065" name="think-cell Slide" r:id="rId6" imgW="0" imgH="0" progId="">
                  <p:embed/>
                </p:oleObj>
              </mc:Choice>
              <mc:Fallback>
                <p:oleObj name="think-cell Slide" r:id="rId6" imgW="0" imgH="0" progId="">
                  <p:embed/>
                  <p:pic>
                    <p:nvPicPr>
                      <p:cNvPr id="0" name="AutoShape 28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2" descr="C:\Users\GHauke\Arbeitsordner\Projekte\camunda\Material\logo.jpg"/>
          <p:cNvPicPr>
            <a:picLocks noChangeAspect="1" noChangeArrowheads="1"/>
          </p:cNvPicPr>
          <p:nvPr userDrawn="1">
            <p:custDataLst>
              <p:tags r:id="rId3"/>
            </p:custDataLst>
          </p:nvPr>
        </p:nvPicPr>
        <p:blipFill>
          <a:blip r:embed="rId7"/>
          <a:srcRect/>
          <a:stretch>
            <a:fillRect/>
          </a:stretch>
        </p:blipFill>
        <p:spPr bwMode="auto">
          <a:xfrm>
            <a:off x="7607323" y="6344802"/>
            <a:ext cx="1357290" cy="324286"/>
          </a:xfrm>
          <a:prstGeom prst="rect">
            <a:avLst/>
          </a:prstGeom>
          <a:noFill/>
        </p:spPr>
      </p:pic>
      <p:sp>
        <p:nvSpPr>
          <p:cNvPr id="14" name="Content Placeholder 13"/>
          <p:cNvSpPr>
            <a:spLocks noGrp="1"/>
          </p:cNvSpPr>
          <p:nvPr>
            <p:ph sz="quarter" idx="10" hasCustomPrompt="1"/>
            <p:custDataLst>
              <p:tags r:id="rId4"/>
            </p:custDataLst>
          </p:nvPr>
        </p:nvSpPr>
        <p:spPr>
          <a:xfrm>
            <a:off x="428596" y="1285860"/>
            <a:ext cx="8501122" cy="4929222"/>
          </a:xfrm>
          <a:prstGeom prst="rect">
            <a:avLst/>
          </a:prstGeom>
        </p:spPr>
        <p:txBody>
          <a:bodyPr/>
          <a:lstStyle>
            <a:lvl1pPr marL="176213" indent="-176213">
              <a:spcBef>
                <a:spcPts val="1000"/>
              </a:spcBef>
              <a:buFont typeface="Wingdings" pitchFamily="2" charset="2"/>
              <a:buChar char=""/>
              <a:defRPr sz="1800" b="0">
                <a:latin typeface="+mn-lt"/>
              </a:defRPr>
            </a:lvl1pPr>
            <a:lvl2pPr marL="361950" indent="-185738">
              <a:spcBef>
                <a:spcPts val="1000"/>
              </a:spcBef>
              <a:buFont typeface="Verdana" pitchFamily="34" charset="0"/>
              <a:buChar char="−"/>
              <a:defRPr sz="1800">
                <a:latin typeface="+mn-lt"/>
              </a:defRPr>
            </a:lvl2pPr>
            <a:lvl3pPr marL="539750" indent="-177800">
              <a:spcBef>
                <a:spcPts val="1000"/>
              </a:spcBef>
              <a:buFont typeface="Verdana" pitchFamily="34" charset="0"/>
              <a:buChar char="-"/>
              <a:defRPr sz="1800">
                <a:latin typeface="+mn-lt"/>
              </a:defRPr>
            </a:lvl3pPr>
            <a:lvl4pPr marL="717550" indent="-152400">
              <a:spcBef>
                <a:spcPts val="1000"/>
              </a:spcBef>
              <a:buFont typeface="Verdana" pitchFamily="34" charset="0"/>
              <a:buChar char="◦"/>
              <a:defRPr sz="1800">
                <a:latin typeface="+mn-lt"/>
              </a:defRPr>
            </a:lvl4pPr>
            <a:lvl5pPr marL="900113" indent="-182563">
              <a:spcBef>
                <a:spcPts val="1000"/>
              </a:spcBef>
              <a:buFont typeface="Verdana" pitchFamily="34" charset="0"/>
              <a:buChar char="∙"/>
              <a:defRPr sz="1800">
                <a:latin typeface="+mn-lt"/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de-DE" dirty="0"/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0" y="357188"/>
            <a:ext cx="4620065" cy="523220"/>
          </a:xfrm>
          <a:prstGeom prst="rect">
            <a:avLst/>
          </a:prstGeom>
          <a:gradFill>
            <a:gsLst>
              <a:gs pos="0">
                <a:srgbClr val="B23636"/>
              </a:gs>
              <a:gs pos="80000">
                <a:srgbClr val="E84949"/>
              </a:gs>
              <a:gs pos="100000">
                <a:srgbClr val="ED4747"/>
              </a:gs>
            </a:gsLst>
            <a:lin ang="16200000" scaled="0"/>
          </a:gradFill>
          <a:effectLst>
            <a:outerShdw blurRad="44450" dist="22860" dir="5400000" algn="ctr" rotWithShape="0">
              <a:srgbClr val="000000">
                <a:alpha val="43137"/>
              </a:srgbClr>
            </a:outerShdw>
          </a:effectLst>
        </p:spPr>
        <p:txBody>
          <a:bodyPr wrap="none" lIns="288000" rIns="72000" anchor="ctr" anchorCtr="0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800">
                <a:solidFill>
                  <a:schemeClr val="bg1"/>
                </a:solidFill>
              </a:defRPr>
            </a:lvl3pPr>
            <a:lvl4pPr>
              <a:defRPr sz="2800">
                <a:solidFill>
                  <a:schemeClr val="bg1"/>
                </a:solidFill>
              </a:defRPr>
            </a:lvl4pPr>
            <a:lvl5pPr>
              <a:defRPr sz="28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417" name="think-cell Slide" r:id="rId4" imgW="0" imgH="0" progId="">
                  <p:embed/>
                </p:oleObj>
              </mc:Choice>
              <mc:Fallback>
                <p:oleObj name="think-cell Slide" r:id="rId4" imgW="0" imgH="0" progId="">
                  <p:embed/>
                  <p:pic>
                    <p:nvPicPr>
                      <p:cNvPr id="0" name="AutoShape 28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0" y="357188"/>
            <a:ext cx="4620065" cy="523220"/>
          </a:xfrm>
          <a:prstGeom prst="rect">
            <a:avLst/>
          </a:prstGeom>
          <a:gradFill>
            <a:gsLst>
              <a:gs pos="0">
                <a:srgbClr val="B23636"/>
              </a:gs>
              <a:gs pos="80000">
                <a:srgbClr val="E84949"/>
              </a:gs>
              <a:gs pos="100000">
                <a:srgbClr val="ED4747"/>
              </a:gs>
            </a:gsLst>
            <a:lin ang="16200000" scaled="0"/>
          </a:gradFill>
          <a:effectLst>
            <a:outerShdw blurRad="44450" dist="22860" dir="5400000" algn="ctr" rotWithShape="0">
              <a:srgbClr val="000000">
                <a:alpha val="43137"/>
              </a:srgbClr>
            </a:outerShdw>
          </a:effectLst>
        </p:spPr>
        <p:txBody>
          <a:bodyPr wrap="none" lIns="288000" rIns="72000" anchor="ctr" anchorCtr="0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800">
                <a:solidFill>
                  <a:schemeClr val="bg1"/>
                </a:solidFill>
              </a:defRPr>
            </a:lvl3pPr>
            <a:lvl4pPr>
              <a:defRPr sz="2800">
                <a:solidFill>
                  <a:schemeClr val="bg1"/>
                </a:solidFill>
              </a:defRPr>
            </a:lvl4pPr>
            <a:lvl5pPr>
              <a:defRPr sz="28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ohn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561" name="think-cell Slide" r:id="rId4" imgW="0" imgH="0" progId="">
                  <p:embed/>
                </p:oleObj>
              </mc:Choice>
              <mc:Fallback>
                <p:oleObj name="think-cell Slide" r:id="rId4" imgW="0" imgH="0" progId="">
                  <p:embed/>
                  <p:pic>
                    <p:nvPicPr>
                      <p:cNvPr id="0" name="AutoShape 28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0" y="357188"/>
            <a:ext cx="4620065" cy="523220"/>
          </a:xfrm>
          <a:prstGeom prst="rect">
            <a:avLst/>
          </a:prstGeom>
          <a:gradFill>
            <a:gsLst>
              <a:gs pos="0">
                <a:srgbClr val="B23636"/>
              </a:gs>
              <a:gs pos="80000">
                <a:srgbClr val="E84949"/>
              </a:gs>
              <a:gs pos="100000">
                <a:srgbClr val="ED4747"/>
              </a:gs>
            </a:gsLst>
            <a:lin ang="16200000" scaled="0"/>
          </a:gradFill>
          <a:effectLst>
            <a:outerShdw blurRad="44450" dist="22860" dir="5400000" algn="ctr" rotWithShape="0">
              <a:srgbClr val="000000">
                <a:alpha val="43137"/>
              </a:srgbClr>
            </a:outerShdw>
          </a:effectLst>
        </p:spPr>
        <p:txBody>
          <a:bodyPr wrap="none" lIns="288000" rIns="72000" anchor="ctr" anchorCtr="0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800">
                <a:solidFill>
                  <a:schemeClr val="bg1"/>
                </a:solidFill>
              </a:defRPr>
            </a:lvl3pPr>
            <a:lvl4pPr>
              <a:defRPr sz="2800">
                <a:solidFill>
                  <a:schemeClr val="bg1"/>
                </a:solidFill>
              </a:defRPr>
            </a:lvl4pPr>
            <a:lvl5pPr>
              <a:defRPr sz="28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r Wei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393" name="think-cell Slide" r:id="rId4" imgW="0" imgH="0" progId="">
                  <p:embed/>
                </p:oleObj>
              </mc:Choice>
              <mc:Fallback>
                <p:oleObj name="think-cell Slide" r:id="rId4" imgW="0" imgH="0" progId="">
                  <p:embed/>
                  <p:pic>
                    <p:nvPicPr>
                      <p:cNvPr id="0" name="AutoShape 28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chwarz, Titel, Kein Log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585" name="think-cell Slide" r:id="rId4" imgW="0" imgH="0" progId="">
                  <p:embed/>
                </p:oleObj>
              </mc:Choice>
              <mc:Fallback>
                <p:oleObj name="think-cell Slide" r:id="rId4" imgW="0" imgH="0" progId="">
                  <p:embed/>
                  <p:pic>
                    <p:nvPicPr>
                      <p:cNvPr id="0" name="AutoShape 28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0" y="357188"/>
            <a:ext cx="4620065" cy="523220"/>
          </a:xfrm>
          <a:prstGeom prst="rect">
            <a:avLst/>
          </a:prstGeom>
          <a:gradFill>
            <a:gsLst>
              <a:gs pos="0">
                <a:srgbClr val="B23636"/>
              </a:gs>
              <a:gs pos="80000">
                <a:srgbClr val="E84949"/>
              </a:gs>
              <a:gs pos="100000">
                <a:srgbClr val="ED4747"/>
              </a:gs>
            </a:gsLst>
            <a:lin ang="16200000" scaled="0"/>
          </a:gradFill>
          <a:effectLst>
            <a:outerShdw blurRad="44450" dist="22860" dir="5400000" algn="ctr" rotWithShape="0">
              <a:srgbClr val="000000">
                <a:alpha val="43137"/>
              </a:srgbClr>
            </a:outerShdw>
          </a:effectLst>
        </p:spPr>
        <p:txBody>
          <a:bodyPr wrap="none" lIns="288000" rIns="72000" anchor="ctr" anchorCtr="0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800">
                <a:solidFill>
                  <a:schemeClr val="bg1"/>
                </a:solidFill>
              </a:defRPr>
            </a:lvl3pPr>
            <a:lvl4pPr>
              <a:defRPr sz="2800">
                <a:solidFill>
                  <a:schemeClr val="bg1"/>
                </a:solidFill>
              </a:defRPr>
            </a:lvl4pPr>
            <a:lvl5pPr>
              <a:defRPr sz="28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r Schwarz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089" name="think-cell Slide" r:id="rId4" imgW="0" imgH="0" progId="">
                  <p:embed/>
                </p:oleObj>
              </mc:Choice>
              <mc:Fallback>
                <p:oleObj name="think-cell Slide" r:id="rId4" imgW="0" imgH="0" progId="">
                  <p:embed/>
                  <p:pic>
                    <p:nvPicPr>
                      <p:cNvPr id="0" name="AutoShape 28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platzhalt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79388" y="214290"/>
            <a:ext cx="8678892" cy="6286544"/>
          </a:xfrm>
          <a:prstGeom prst="rect">
            <a:avLst/>
          </a:prstGeom>
        </p:spPr>
        <p:txBody>
          <a:bodyPr anchor="ctr" anchorCtr="0"/>
          <a:lstStyle>
            <a:lvl1pPr algn="ctr">
              <a:defRPr sz="44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smtClean="0"/>
              <a:t>Deine krasse Message!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Last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609" name="think-cell Slide" r:id="rId18" imgW="0" imgH="0" progId="">
                  <p:embed/>
                </p:oleObj>
              </mc:Choice>
              <mc:Fallback>
                <p:oleObj name="think-cell Slide" r:id="rId18" imgW="0" imgH="0" progId="">
                  <p:embed/>
                  <p:pic>
                    <p:nvPicPr>
                      <p:cNvPr id="0" name="AutoShape 28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6739" name="Picture 3"/>
          <p:cNvPicPr>
            <a:picLocks noChangeAspect="1" noChangeArrowheads="1"/>
          </p:cNvPicPr>
          <p:nvPr userDrawn="1">
            <p:custDataLst>
              <p:tags r:id="rId3"/>
            </p:custDataLst>
          </p:nvPr>
        </p:nvPicPr>
        <p:blipFill>
          <a:blip r:embed="rId19"/>
          <a:srcRect l="17654" b="17918"/>
          <a:stretch>
            <a:fillRect/>
          </a:stretch>
        </p:blipFill>
        <p:spPr bwMode="auto">
          <a:xfrm>
            <a:off x="-12947" y="2571743"/>
            <a:ext cx="4297816" cy="4283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0" name="Picture 2" descr="C:\Users\GHauke\Arbeitsordner\Projekte\camunda\Material\logo.jpg"/>
          <p:cNvPicPr>
            <a:picLocks noChangeAspect="1" noChangeArrowheads="1"/>
          </p:cNvPicPr>
          <p:nvPr userDrawn="1">
            <p:custDataLst>
              <p:tags r:id="rId4"/>
            </p:custDataLst>
          </p:nvPr>
        </p:nvPicPr>
        <p:blipFill>
          <a:blip r:embed="rId20"/>
          <a:srcRect/>
          <a:stretch>
            <a:fillRect/>
          </a:stretch>
        </p:blipFill>
        <p:spPr bwMode="auto">
          <a:xfrm>
            <a:off x="6286512" y="500042"/>
            <a:ext cx="2571768" cy="614450"/>
          </a:xfrm>
          <a:prstGeom prst="rect">
            <a:avLst/>
          </a:prstGeom>
          <a:noFill/>
        </p:spPr>
      </p:pic>
      <p:sp>
        <p:nvSpPr>
          <p:cNvPr id="81" name="Picture Placeholder 15"/>
          <p:cNvSpPr>
            <a:spLocks noGrp="1"/>
          </p:cNvSpPr>
          <p:nvPr>
            <p:ph type="pic" sz="quarter" idx="10"/>
            <p:custDataLst>
              <p:tags r:id="rId5"/>
            </p:custDataLst>
          </p:nvPr>
        </p:nvSpPr>
        <p:spPr>
          <a:xfrm>
            <a:off x="7242400" y="2928934"/>
            <a:ext cx="1285884" cy="1714512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82" name="Rectangle 81"/>
          <p:cNvSpPr/>
          <p:nvPr userDrawn="1">
            <p:custDataLst>
              <p:tags r:id="rId6"/>
            </p:custDataLst>
          </p:nvPr>
        </p:nvSpPr>
        <p:spPr bwMode="auto">
          <a:xfrm>
            <a:off x="0" y="1443484"/>
            <a:ext cx="2178693" cy="480131"/>
          </a:xfrm>
          <a:prstGeom prst="rect">
            <a:avLst/>
          </a:prstGeom>
          <a:gradFill>
            <a:gsLst>
              <a:gs pos="0">
                <a:srgbClr val="B23636"/>
              </a:gs>
              <a:gs pos="80000">
                <a:srgbClr val="E84949"/>
              </a:gs>
              <a:gs pos="100000">
                <a:srgbClr val="ED4747"/>
              </a:gs>
            </a:gsLst>
            <a:lin ang="16200000" scaled="0"/>
          </a:gradFill>
          <a:effectLst>
            <a:outerShdw blurRad="44450" dist="22860" dir="5400000" algn="ctr" rotWithShape="0">
              <a:srgbClr val="000000">
                <a:alpha val="43137"/>
              </a:srgbClr>
            </a:outerShdw>
          </a:effectLst>
        </p:spPr>
        <p:txBody>
          <a:bodyPr wrap="none" lIns="288000" rIns="72000" anchor="ctr" anchorCtr="0">
            <a:spAutoFit/>
          </a:bodyPr>
          <a:lstStyle/>
          <a:p>
            <a:pPr algn="l" rtl="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en-GB" sz="2800" kern="1200" smtClean="0">
                <a:solidFill>
                  <a:prstClr val="white"/>
                </a:solidFill>
                <a:latin typeface="Folks-Light" pitchFamily="2" charset="0"/>
                <a:ea typeface="+mn-ea"/>
                <a:cs typeface="Arial" pitchFamily="34" charset="0"/>
              </a:rPr>
              <a:t>Vielen Dank!</a:t>
            </a:r>
            <a:endParaRPr lang="de-DE" sz="2800" kern="1200" dirty="0" err="1">
              <a:solidFill>
                <a:prstClr val="white"/>
              </a:solidFill>
              <a:latin typeface="Folks-Light" pitchFamily="2" charset="0"/>
              <a:ea typeface="+mn-ea"/>
              <a:cs typeface="Arial" pitchFamily="34" charset="0"/>
            </a:endParaRPr>
          </a:p>
        </p:txBody>
      </p:sp>
      <p:sp>
        <p:nvSpPr>
          <p:cNvPr id="83" name="Rectangle 82"/>
          <p:cNvSpPr/>
          <p:nvPr userDrawn="1">
            <p:custDataLst>
              <p:tags r:id="rId7"/>
            </p:custDataLst>
          </p:nvPr>
        </p:nvSpPr>
        <p:spPr>
          <a:xfrm>
            <a:off x="7404577" y="5008010"/>
            <a:ext cx="1454372" cy="355332"/>
          </a:xfrm>
          <a:prstGeom prst="rect">
            <a:avLst/>
          </a:prstGeom>
        </p:spPr>
        <p:txBody>
          <a:bodyPr wrap="square" lIns="0" rIns="0" anchor="ctr" anchorCtr="0">
            <a:noAutofit/>
          </a:bodyPr>
          <a:lstStyle/>
          <a:p>
            <a:pPr algn="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de-DE" sz="1400" kern="1200" dirty="0">
              <a:solidFill>
                <a:srgbClr val="53534D"/>
              </a:solidFill>
              <a:latin typeface="Folks-Light" pitchFamily="2" charset="0"/>
              <a:ea typeface="+mn-ea"/>
              <a:cs typeface="+mn-cs"/>
            </a:endParaRPr>
          </a:p>
        </p:txBody>
      </p:sp>
      <p:sp>
        <p:nvSpPr>
          <p:cNvPr id="84" name="Rectangle 83"/>
          <p:cNvSpPr/>
          <p:nvPr userDrawn="1">
            <p:custDataLst>
              <p:tags r:id="rId8"/>
            </p:custDataLst>
          </p:nvPr>
        </p:nvSpPr>
        <p:spPr>
          <a:xfrm>
            <a:off x="7256206" y="1428736"/>
            <a:ext cx="1887794" cy="14491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de-DE" sz="1200" kern="1200" dirty="0" smtClean="0">
                <a:solidFill>
                  <a:srgbClr val="53534D"/>
                </a:solidFill>
                <a:latin typeface="Folks-Light" pitchFamily="2" charset="0"/>
                <a:ea typeface="+mn-ea"/>
                <a:cs typeface="+mn-cs"/>
              </a:rPr>
              <a:t>camunda services GmbH</a:t>
            </a:r>
            <a:br>
              <a:rPr lang="de-DE" sz="1200" kern="1200" dirty="0" smtClean="0">
                <a:solidFill>
                  <a:srgbClr val="53534D"/>
                </a:solidFill>
                <a:latin typeface="Folks-Light" pitchFamily="2" charset="0"/>
                <a:ea typeface="+mn-ea"/>
                <a:cs typeface="+mn-cs"/>
              </a:rPr>
            </a:br>
            <a:r>
              <a:rPr lang="de-DE" sz="1200" kern="1200" dirty="0" smtClean="0">
                <a:solidFill>
                  <a:srgbClr val="53534D"/>
                </a:solidFill>
                <a:latin typeface="Folks-Light" pitchFamily="2" charset="0"/>
                <a:ea typeface="+mn-ea"/>
                <a:cs typeface="+mn-cs"/>
              </a:rPr>
              <a:t>Zossener Str. 55-58</a:t>
            </a:r>
            <a:br>
              <a:rPr lang="de-DE" sz="1200" kern="1200" dirty="0" smtClean="0">
                <a:solidFill>
                  <a:srgbClr val="53534D"/>
                </a:solidFill>
                <a:latin typeface="Folks-Light" pitchFamily="2" charset="0"/>
                <a:ea typeface="+mn-ea"/>
                <a:cs typeface="+mn-cs"/>
              </a:rPr>
            </a:br>
            <a:r>
              <a:rPr lang="de-DE" sz="1200" kern="1200" dirty="0" smtClean="0">
                <a:solidFill>
                  <a:srgbClr val="53534D"/>
                </a:solidFill>
                <a:latin typeface="Folks-Light" pitchFamily="2" charset="0"/>
                <a:ea typeface="+mn-ea"/>
                <a:cs typeface="+mn-cs"/>
              </a:rPr>
              <a:t>10961 Berlin</a:t>
            </a:r>
          </a:p>
          <a:p>
            <a:pPr algn="l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nb-NO" sz="1200" kern="1200" dirty="0" smtClean="0">
                <a:solidFill>
                  <a:srgbClr val="53534D"/>
                </a:solidFill>
                <a:latin typeface="Folks-Light" pitchFamily="2" charset="0"/>
                <a:ea typeface="+mn-ea"/>
                <a:cs typeface="+mn-cs"/>
              </a:rPr>
              <a:t>Telefon:</a:t>
            </a:r>
            <a:r>
              <a:rPr lang="nb-NO" sz="1000" kern="1200" dirty="0" smtClean="0">
                <a:solidFill>
                  <a:srgbClr val="53534D"/>
                </a:solidFill>
                <a:latin typeface="Folks-Light" pitchFamily="2" charset="0"/>
                <a:ea typeface="+mn-ea"/>
                <a:cs typeface="+mn-cs"/>
              </a:rPr>
              <a:t> </a:t>
            </a:r>
            <a:r>
              <a:rPr lang="nb-NO" sz="1200" kern="1200" spc="-50" dirty="0" smtClean="0">
                <a:solidFill>
                  <a:srgbClr val="53534D"/>
                </a:solidFill>
                <a:latin typeface="Folks-Light" pitchFamily="2" charset="0"/>
                <a:ea typeface="+mn-ea"/>
                <a:cs typeface="+mn-cs"/>
              </a:rPr>
              <a:t>+49 30 </a:t>
            </a:r>
            <a:r>
              <a:rPr lang="nb-NO" sz="1200" kern="1200" spc="-50" smtClean="0">
                <a:solidFill>
                  <a:srgbClr val="53534D"/>
                </a:solidFill>
                <a:latin typeface="Folks-Light" pitchFamily="2" charset="0"/>
                <a:ea typeface="+mn-ea"/>
                <a:cs typeface="+mn-cs"/>
              </a:rPr>
              <a:t>664 0409-00</a:t>
            </a:r>
            <a:endParaRPr lang="nb-NO" sz="1200" kern="1200" spc="-50" dirty="0" smtClean="0">
              <a:solidFill>
                <a:srgbClr val="53534D"/>
              </a:solidFill>
              <a:latin typeface="Folks-Light" pitchFamily="2" charset="0"/>
              <a:ea typeface="+mn-ea"/>
              <a:cs typeface="+mn-cs"/>
            </a:endParaRPr>
          </a:p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nb-NO" sz="1200" kern="1200" dirty="0" smtClean="0">
                <a:solidFill>
                  <a:srgbClr val="53534D"/>
                </a:solidFill>
                <a:latin typeface="Folks-Light" pitchFamily="2" charset="0"/>
                <a:ea typeface="+mn-ea"/>
                <a:cs typeface="+mn-cs"/>
              </a:rPr>
              <a:t>Telefax</a:t>
            </a:r>
            <a:r>
              <a:rPr lang="nb-NO" sz="1200" kern="1200" dirty="0">
                <a:solidFill>
                  <a:srgbClr val="53534D"/>
                </a:solidFill>
                <a:latin typeface="Folks-Light" pitchFamily="2" charset="0"/>
                <a:ea typeface="+mn-ea"/>
                <a:cs typeface="+mn-cs"/>
              </a:rPr>
              <a:t>:</a:t>
            </a:r>
            <a:r>
              <a:rPr lang="nb-NO" sz="1000" kern="1200" dirty="0">
                <a:solidFill>
                  <a:srgbClr val="53534D"/>
                </a:solidFill>
                <a:latin typeface="Folks-Light" pitchFamily="2" charset="0"/>
                <a:ea typeface="+mn-ea"/>
                <a:cs typeface="+mn-cs"/>
              </a:rPr>
              <a:t> </a:t>
            </a:r>
            <a:r>
              <a:rPr lang="nb-NO" sz="1200" kern="1200" spc="-50" dirty="0">
                <a:solidFill>
                  <a:srgbClr val="53534D"/>
                </a:solidFill>
                <a:latin typeface="Folks-Light" pitchFamily="2" charset="0"/>
                <a:ea typeface="+mn-ea"/>
                <a:cs typeface="+mn-cs"/>
              </a:rPr>
              <a:t>+49 30 664 0409-29</a:t>
            </a:r>
          </a:p>
          <a:p>
            <a:pPr algn="l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de-DE" sz="1200" kern="1200" dirty="0">
                <a:solidFill>
                  <a:srgbClr val="53534D"/>
                </a:solidFill>
                <a:latin typeface="Folks-Light" pitchFamily="2" charset="0"/>
                <a:ea typeface="+mn-ea"/>
                <a:cs typeface="+mn-cs"/>
              </a:rPr>
              <a:t>Email: info@camunda.com</a:t>
            </a:r>
          </a:p>
          <a:p>
            <a:pPr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</a:pPr>
            <a:endParaRPr lang="de-DE" sz="1200" kern="1200" dirty="0">
              <a:solidFill>
                <a:srgbClr val="53534D"/>
              </a:solidFill>
              <a:latin typeface="Folks-Light" pitchFamily="2" charset="0"/>
              <a:ea typeface="+mn-ea"/>
              <a:cs typeface="+mn-cs"/>
            </a:endParaRPr>
          </a:p>
        </p:txBody>
      </p:sp>
      <p:sp>
        <p:nvSpPr>
          <p:cNvPr id="85" name="Rectangle 84"/>
          <p:cNvSpPr/>
          <p:nvPr userDrawn="1">
            <p:custDataLst>
              <p:tags r:id="rId9"/>
            </p:custDataLst>
          </p:nvPr>
        </p:nvSpPr>
        <p:spPr>
          <a:xfrm>
            <a:off x="7256206" y="5988626"/>
            <a:ext cx="1272400" cy="258532"/>
          </a:xfrm>
          <a:prstGeom prst="rect">
            <a:avLst/>
          </a:prstGeom>
        </p:spPr>
        <p:txBody>
          <a:bodyPr wrap="none" lIns="0" rIns="0">
            <a:spAutoFit/>
          </a:bodyPr>
          <a:lstStyle/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de-DE" sz="1200" kern="1200" dirty="0">
                <a:solidFill>
                  <a:srgbClr val="53534D"/>
                </a:solidFill>
                <a:latin typeface="Folks-Light" pitchFamily="2" charset="0"/>
                <a:ea typeface="+mn-ea"/>
                <a:cs typeface="+mn-cs"/>
              </a:rPr>
              <a:t>www.bpm-guide.de</a:t>
            </a:r>
          </a:p>
        </p:txBody>
      </p:sp>
      <p:sp>
        <p:nvSpPr>
          <p:cNvPr id="86" name="Rectangle 85"/>
          <p:cNvSpPr/>
          <p:nvPr userDrawn="1">
            <p:custDataLst>
              <p:tags r:id="rId10"/>
            </p:custDataLst>
          </p:nvPr>
        </p:nvSpPr>
        <p:spPr>
          <a:xfrm>
            <a:off x="7256206" y="5786454"/>
            <a:ext cx="1508490" cy="258532"/>
          </a:xfrm>
          <a:prstGeom prst="rect">
            <a:avLst/>
          </a:prstGeom>
        </p:spPr>
        <p:txBody>
          <a:bodyPr wrap="none" lIns="0" rIns="0">
            <a:spAutoFit/>
          </a:bodyPr>
          <a:lstStyle/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de-DE" sz="1200" kern="1200" dirty="0">
                <a:solidFill>
                  <a:srgbClr val="B5152B"/>
                </a:solidFill>
                <a:latin typeface="Folks-Light" pitchFamily="2" charset="0"/>
                <a:ea typeface="+mn-ea"/>
                <a:cs typeface="+mn-cs"/>
              </a:rPr>
              <a:t>Der Praxis-Blog zu BPM:</a:t>
            </a:r>
          </a:p>
        </p:txBody>
      </p:sp>
      <p:sp>
        <p:nvSpPr>
          <p:cNvPr id="87" name="Text Placeholder 24"/>
          <p:cNvSpPr txBox="1">
            <a:spLocks/>
          </p:cNvSpPr>
          <p:nvPr userDrawn="1">
            <p:custDataLst>
              <p:tags r:id="rId11"/>
            </p:custDataLst>
          </p:nvPr>
        </p:nvSpPr>
        <p:spPr>
          <a:xfrm>
            <a:off x="5929322" y="4437885"/>
            <a:ext cx="1214446" cy="276999"/>
          </a:xfrm>
          <a:prstGeom prst="rect">
            <a:avLst/>
          </a:prstGeom>
        </p:spPr>
        <p:txBody>
          <a:bodyPr wrap="square" lIns="0" rIns="0" anchor="ctr" anchorCtr="0">
            <a:spAutoFit/>
          </a:bodyPr>
          <a:lstStyle/>
          <a:p>
            <a:pPr algn="r" rtl="0">
              <a:spcBef>
                <a:spcPct val="20000"/>
              </a:spcBef>
            </a:pPr>
            <a:r>
              <a:rPr lang="de-DE" sz="1200" kern="1200" dirty="0">
                <a:solidFill>
                  <a:srgbClr val="53534D"/>
                </a:solidFill>
                <a:latin typeface="Folks-Light" pitchFamily="2" charset="0"/>
                <a:ea typeface="+mn-ea"/>
                <a:cs typeface="Arial" pitchFamily="34" charset="0"/>
              </a:rPr>
              <a:t>@camunda.com</a:t>
            </a:r>
          </a:p>
        </p:txBody>
      </p:sp>
      <p:sp>
        <p:nvSpPr>
          <p:cNvPr id="88" name="Text Placeholder 26"/>
          <p:cNvSpPr>
            <a:spLocks noGrp="1"/>
          </p:cNvSpPr>
          <p:nvPr userDrawn="1">
            <p:ph type="body" sz="quarter" idx="14" hasCustomPrompt="1"/>
            <p:custDataLst>
              <p:tags r:id="rId12"/>
            </p:custDataLst>
          </p:nvPr>
        </p:nvSpPr>
        <p:spPr>
          <a:xfrm>
            <a:off x="5557384" y="4214818"/>
            <a:ext cx="1586384" cy="184666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algn="r">
              <a:defRPr sz="1200" b="0"/>
            </a:lvl1pPr>
          </a:lstStyle>
          <a:p>
            <a:pPr algn="r"/>
            <a:r>
              <a:rPr lang="de-DE" dirty="0" smtClean="0"/>
              <a:t>Titel</a:t>
            </a:r>
            <a:endParaRPr lang="de-DE" dirty="0"/>
          </a:p>
        </p:txBody>
      </p:sp>
      <p:sp>
        <p:nvSpPr>
          <p:cNvPr id="89" name="Text Placeholder 25"/>
          <p:cNvSpPr>
            <a:spLocks noGrp="1"/>
          </p:cNvSpPr>
          <p:nvPr userDrawn="1">
            <p:ph type="body" sz="quarter" idx="12" hasCustomPrompt="1"/>
            <p:custDataLst>
              <p:tags r:id="rId13"/>
            </p:custDataLst>
          </p:nvPr>
        </p:nvSpPr>
        <p:spPr>
          <a:xfrm>
            <a:off x="5557384" y="3929066"/>
            <a:ext cx="1586384" cy="246221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algn="r">
              <a:defRPr b="0"/>
            </a:lvl1pPr>
          </a:lstStyle>
          <a:p>
            <a:pPr algn="r"/>
            <a:r>
              <a:rPr lang="de-DE" dirty="0" smtClean="0"/>
              <a:t>Name</a:t>
            </a:r>
            <a:endParaRPr lang="de-DE" dirty="0"/>
          </a:p>
        </p:txBody>
      </p:sp>
      <p:sp>
        <p:nvSpPr>
          <p:cNvPr id="90" name="Text Placeholder 26"/>
          <p:cNvSpPr>
            <a:spLocks noGrp="1"/>
          </p:cNvSpPr>
          <p:nvPr userDrawn="1">
            <p:ph type="body" sz="quarter" idx="15" hasCustomPrompt="1"/>
            <p:custDataLst>
              <p:tags r:id="rId14"/>
            </p:custDataLst>
          </p:nvPr>
        </p:nvSpPr>
        <p:spPr>
          <a:xfrm>
            <a:off x="4572000" y="4486071"/>
            <a:ext cx="1586384" cy="184666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algn="r">
              <a:defRPr sz="1200" b="0"/>
            </a:lvl1pPr>
          </a:lstStyle>
          <a:p>
            <a:pPr algn="r"/>
            <a:r>
              <a:rPr lang="de-DE" dirty="0" smtClean="0"/>
              <a:t>vorname.name</a:t>
            </a:r>
            <a:endParaRPr lang="de-DE" dirty="0"/>
          </a:p>
        </p:txBody>
      </p:sp>
      <p:sp>
        <p:nvSpPr>
          <p:cNvPr id="91" name="Text Placeholder 49"/>
          <p:cNvSpPr>
            <a:spLocks noGrp="1"/>
          </p:cNvSpPr>
          <p:nvPr>
            <p:ph type="body" sz="quarter" idx="16" hasCustomPrompt="1"/>
            <p:custDataLst>
              <p:tags r:id="rId15"/>
            </p:custDataLst>
          </p:nvPr>
        </p:nvSpPr>
        <p:spPr>
          <a:xfrm>
            <a:off x="214282" y="4998377"/>
            <a:ext cx="2786082" cy="276999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>
            <a:lvl1pPr>
              <a:defRPr sz="1800"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err="1" smtClean="0"/>
              <a:t>Veranstaltung</a:t>
            </a:r>
            <a:endParaRPr lang="en-US" dirty="0" smtClean="0"/>
          </a:p>
        </p:txBody>
      </p:sp>
      <p:sp>
        <p:nvSpPr>
          <p:cNvPr id="92" name="Text Placeholder 49"/>
          <p:cNvSpPr>
            <a:spLocks noGrp="1"/>
          </p:cNvSpPr>
          <p:nvPr>
            <p:ph type="body" sz="quarter" idx="17" hasCustomPrompt="1"/>
            <p:custDataLst>
              <p:tags r:id="rId16"/>
            </p:custDataLst>
          </p:nvPr>
        </p:nvSpPr>
        <p:spPr>
          <a:xfrm>
            <a:off x="214282" y="5387474"/>
            <a:ext cx="2786082" cy="184666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>
            <a:lvl1pPr>
              <a:defRPr sz="1200" b="0" baseline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 smtClean="0"/>
              <a:t>Ort, Datum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vmlDrawing" Target="../drawings/vmlDrawing1.vml"/><Relationship Id="rId1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4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C:\Users\GHauke\Arbeitsordner\Projekte\camunda\Material\logo.jpg"/>
          <p:cNvPicPr>
            <a:picLocks noChangeAspect="1" noChangeArrowheads="1"/>
          </p:cNvPicPr>
          <p:nvPr>
            <p:custDataLst>
              <p:tags r:id="rId13"/>
            </p:custDataLst>
          </p:nvPr>
        </p:nvPicPr>
        <p:blipFill>
          <a:blip r:embed="rId16"/>
          <a:srcRect/>
          <a:stretch>
            <a:fillRect/>
          </a:stretch>
        </p:blipFill>
        <p:spPr bwMode="auto">
          <a:xfrm>
            <a:off x="7607323" y="6344802"/>
            <a:ext cx="1357290" cy="324286"/>
          </a:xfrm>
          <a:prstGeom prst="rect">
            <a:avLst/>
          </a:prstGeom>
          <a:noFill/>
        </p:spPr>
      </p:pic>
      <p:sp>
        <p:nvSpPr>
          <p:cNvPr id="12" name="CapgeminiBox" hidden="1"/>
          <p:cNvSpPr>
            <a:spLocks/>
          </p:cNvSpPr>
          <p:nvPr>
            <p:custDataLst>
              <p:tags r:id="rId14"/>
            </p:custDataLst>
          </p:nvPr>
        </p:nvSpPr>
        <p:spPr>
          <a:xfrm>
            <a:off x="-1928858" y="-24"/>
            <a:ext cx="1857388" cy="352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1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400" indent="-1764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6400" indent="-1728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0000" indent="-183600" algn="l" defTabSz="914400" rtl="0" eaLnBrk="1" latinLnBrk="0" hangingPunct="1">
              <a:spcBef>
                <a:spcPct val="20000"/>
              </a:spcBef>
              <a:buFont typeface="Arial" pitchFamily="34" charset="0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1200" indent="-182563" algn="l" defTabSz="914400" rtl="0" eaLnBrk="1" latinLnBrk="0" hangingPunct="1">
              <a:spcBef>
                <a:spcPct val="20000"/>
              </a:spcBef>
              <a:buFont typeface="Arial" pitchFamily="34" charset="0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92175" indent="-182563" algn="l" defTabSz="914400" rtl="0" eaLnBrk="1" latinLnBrk="0" hangingPunct="1">
              <a:spcBef>
                <a:spcPct val="20000"/>
              </a:spcBef>
              <a:buFont typeface="Arial" pitchFamily="34" charset="0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79500" indent="-176213" algn="l" defTabSz="987425" rtl="0" eaLnBrk="1" latinLnBrk="0" hangingPunct="1">
              <a:spcBef>
                <a:spcPct val="20000"/>
              </a:spcBef>
              <a:buFont typeface="Arial" pitchFamily="34" charset="0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52538" indent="-184150" algn="l" defTabSz="914400" rtl="0" eaLnBrk="1" latinLnBrk="0" hangingPunct="1">
              <a:spcBef>
                <a:spcPct val="20000"/>
              </a:spcBef>
              <a:buFont typeface="Arial" pitchFamily="34" charset="0"/>
              <a:buChar char="-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38275" indent="-176213" algn="l" defTabSz="914400" rtl="0" eaLnBrk="1" latinLnBrk="0" hangingPunct="1">
              <a:spcBef>
                <a:spcPct val="20000"/>
              </a:spcBef>
              <a:buFont typeface="Arial" pitchFamily="34" charset="0"/>
              <a:buChar char="-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noProof="0" smtClean="0"/>
              <a:t>Capgemini CEA v7.4</a:t>
            </a:r>
            <a:endParaRPr lang="de-DE" noProof="0" dirty="0"/>
          </a:p>
        </p:txBody>
      </p:sp>
      <p:graphicFrame>
        <p:nvGraphicFramePr>
          <p:cNvPr id="11" name="Object 10" hidden="1"/>
          <p:cNvGraphicFramePr>
            <a:graphicFrameLocks/>
          </p:cNvGraphicFramePr>
          <p:nvPr>
            <p:custDataLst>
              <p:tags r:id="rId15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23" name="think-cell Slide" r:id="rId17" imgW="0" imgH="0" progId="">
                  <p:embed/>
                </p:oleObj>
              </mc:Choice>
              <mc:Fallback>
                <p:oleObj name="think-cell Slide" r:id="rId17" imgW="0" imgH="0" progId="">
                  <p:embed/>
                  <p:pic>
                    <p:nvPicPr>
                      <p:cNvPr id="0" name="AutoShape 27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2" r:id="rId3"/>
    <p:sldLayoutId id="2147483658" r:id="rId4"/>
    <p:sldLayoutId id="2147483659" r:id="rId5"/>
    <p:sldLayoutId id="2147483657" r:id="rId6"/>
    <p:sldLayoutId id="2147483660" r:id="rId7"/>
    <p:sldLayoutId id="2147483663" r:id="rId8"/>
    <p:sldLayoutId id="2147483661" r:id="rId9"/>
    <p:sldLayoutId id="2147483708" r:id="rId10"/>
  </p:sldLayoutIdLst>
  <p:transition/>
  <p:hf hdr="0"/>
  <p:txStyles>
    <p:titleStyle>
      <a:lvl1pPr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lang="en-GB" sz="2800" b="0" kern="1200" dirty="0">
          <a:solidFill>
            <a:schemeClr val="lt1"/>
          </a:solidFill>
          <a:latin typeface="Folks-Light" pitchFamily="2" charset="0"/>
          <a:ea typeface="+mn-ea"/>
          <a:cs typeface="+mn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Tx/>
        <a:buNone/>
        <a:defRPr sz="1600" b="1" i="0" kern="1200">
          <a:solidFill>
            <a:schemeClr val="accent3"/>
          </a:solidFill>
          <a:latin typeface="Folks-Light" pitchFamily="2" charset="0"/>
          <a:ea typeface="+mn-ea"/>
          <a:cs typeface="Arial" pitchFamily="34" charset="0"/>
        </a:defRPr>
      </a:lvl1pPr>
      <a:lvl2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1400" i="0" kern="1200">
          <a:solidFill>
            <a:schemeClr val="accent3"/>
          </a:solidFill>
          <a:latin typeface="Folks-Light" pitchFamily="2" charset="0"/>
          <a:ea typeface="+mn-ea"/>
          <a:cs typeface="Arial" pitchFamily="34" charset="0"/>
        </a:defRPr>
      </a:lvl2pPr>
      <a:lvl3pPr marL="177800" indent="-177800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i="0" kern="1200">
          <a:solidFill>
            <a:schemeClr val="accent3"/>
          </a:solidFill>
          <a:latin typeface="Folks-Light" pitchFamily="2" charset="0"/>
          <a:ea typeface="+mn-ea"/>
          <a:cs typeface="Arial" pitchFamily="34" charset="0"/>
        </a:defRPr>
      </a:lvl3pPr>
      <a:lvl4pPr marL="355600" indent="-152400" algn="l" defTabSz="914400" rtl="0" eaLnBrk="1" latinLnBrk="0" hangingPunct="1">
        <a:spcBef>
          <a:spcPct val="20000"/>
        </a:spcBef>
        <a:buFont typeface="Arial" pitchFamily="34" charset="0"/>
        <a:buChar char="–"/>
        <a:defRPr sz="1400" i="0" kern="1200">
          <a:solidFill>
            <a:schemeClr val="accent3"/>
          </a:solidFill>
          <a:latin typeface="Folks-Light" pitchFamily="2" charset="0"/>
          <a:ea typeface="+mn-ea"/>
          <a:cs typeface="Arial" pitchFamily="34" charset="0"/>
        </a:defRPr>
      </a:lvl4pPr>
      <a:lvl5pPr marL="538163" indent="-182563" algn="l" defTabSz="914400" rtl="0" eaLnBrk="1" latinLnBrk="0" hangingPunct="1">
        <a:spcBef>
          <a:spcPct val="20000"/>
        </a:spcBef>
        <a:buFont typeface="Arial" pitchFamily="34" charset="0"/>
        <a:buChar char="-"/>
        <a:defRPr sz="1400" i="0" kern="1200">
          <a:solidFill>
            <a:schemeClr val="accent3"/>
          </a:solidFill>
          <a:latin typeface="Folks-Light" pitchFamily="2" charset="0"/>
          <a:ea typeface="+mn-ea"/>
          <a:cs typeface="Arial" pitchFamily="34" charset="0"/>
        </a:defRPr>
      </a:lvl5pPr>
      <a:lvl6pPr marL="719138" indent="-182563" algn="l" defTabSz="914400" rtl="0" eaLnBrk="1" latinLnBrk="0" hangingPunct="1">
        <a:spcBef>
          <a:spcPct val="20000"/>
        </a:spcBef>
        <a:buFont typeface="Arial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895350" indent="-176213" algn="l" defTabSz="914400" rtl="0" eaLnBrk="1" latinLnBrk="0" hangingPunct="1">
        <a:spcBef>
          <a:spcPct val="20000"/>
        </a:spcBef>
        <a:buFont typeface="Arial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079500" indent="-184150" algn="l" defTabSz="914400" rtl="0" eaLnBrk="1" latinLnBrk="0" hangingPunct="1">
        <a:spcBef>
          <a:spcPct val="20000"/>
        </a:spcBef>
        <a:buFont typeface="Arial" pitchFamily="34" charset="0"/>
        <a:buChar char="-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255713" indent="-176213" algn="l" defTabSz="914400" rtl="0" eaLnBrk="1" latinLnBrk="0" hangingPunct="1">
        <a:spcBef>
          <a:spcPct val="20000"/>
        </a:spcBef>
        <a:buFont typeface="Arial" pitchFamily="34" charset="0"/>
        <a:buChar char="-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>
          <a:xfrm>
            <a:off x="428596" y="4725144"/>
            <a:ext cx="8501122" cy="1489938"/>
          </a:xfrm>
        </p:spPr>
        <p:txBody>
          <a:bodyPr/>
          <a:lstStyle/>
          <a:p>
            <a:pPr marL="0" indent="0">
              <a:buNone/>
            </a:pPr>
            <a:r>
              <a:rPr lang="de-DE" dirty="0" smtClean="0"/>
              <a:t>Next </a:t>
            </a:r>
            <a:r>
              <a:rPr lang="de-DE" dirty="0" err="1" smtClean="0"/>
              <a:t>Steps</a:t>
            </a:r>
            <a:r>
              <a:rPr lang="de-DE" dirty="0" smtClean="0"/>
              <a:t>:</a:t>
            </a:r>
          </a:p>
          <a:p>
            <a:r>
              <a:rPr lang="de-DE" dirty="0" err="1" smtClean="0"/>
              <a:t>Branch</a:t>
            </a:r>
            <a:r>
              <a:rPr lang="de-DE" dirty="0" smtClean="0"/>
              <a:t> auf camunda.org mit Strukturaufschlag</a:t>
            </a:r>
          </a:p>
          <a:p>
            <a:r>
              <a:rPr lang="de-DE" dirty="0" smtClean="0"/>
              <a:t>Diskussion auf camunda-</a:t>
            </a:r>
            <a:r>
              <a:rPr lang="de-DE" dirty="0" err="1" smtClean="0"/>
              <a:t>bpm</a:t>
            </a:r>
            <a:r>
              <a:rPr lang="de-DE" dirty="0" smtClean="0"/>
              <a:t>-xx Mailingliste</a:t>
            </a:r>
          </a:p>
          <a:p>
            <a:r>
              <a:rPr lang="de-DE" dirty="0" smtClean="0"/>
              <a:t>Füllen mit Inhalten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 smtClean="0"/>
              <a:t>Best Practices &amp; Guidelines</a:t>
            </a:r>
            <a:endParaRPr lang="de-DE" dirty="0"/>
          </a:p>
        </p:txBody>
      </p:sp>
      <p:sp>
        <p:nvSpPr>
          <p:cNvPr id="9" name="Rechteck 8"/>
          <p:cNvSpPr/>
          <p:nvPr/>
        </p:nvSpPr>
        <p:spPr bwMode="auto">
          <a:xfrm>
            <a:off x="1979712" y="1399704"/>
            <a:ext cx="1224136" cy="100811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46800" rIns="72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Regeln</a:t>
            </a:r>
          </a:p>
        </p:txBody>
      </p:sp>
      <p:sp>
        <p:nvSpPr>
          <p:cNvPr id="10" name="Rechteck 9"/>
          <p:cNvSpPr/>
          <p:nvPr/>
        </p:nvSpPr>
        <p:spPr bwMode="auto">
          <a:xfrm>
            <a:off x="323528" y="1399704"/>
            <a:ext cx="1224136" cy="100811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46800" rIns="72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Guidelines</a:t>
            </a:r>
          </a:p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 smtClean="0">
                <a:latin typeface="+mn-lt"/>
              </a:rPr>
              <a:t>(Checkliste)</a:t>
            </a:r>
            <a:endParaRPr kumimoji="0" lang="de-DE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1" name="Rechteck 10"/>
          <p:cNvSpPr/>
          <p:nvPr/>
        </p:nvSpPr>
        <p:spPr bwMode="auto">
          <a:xfrm>
            <a:off x="1987992" y="2708920"/>
            <a:ext cx="1224136" cy="100811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46800" rIns="72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 smtClean="0">
                <a:latin typeface="+mn-lt"/>
              </a:rPr>
              <a:t>Patterns</a:t>
            </a:r>
            <a:endParaRPr kumimoji="0" lang="de-DE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2" name="Rechteck 11"/>
          <p:cNvSpPr/>
          <p:nvPr/>
        </p:nvSpPr>
        <p:spPr bwMode="auto">
          <a:xfrm>
            <a:off x="3923928" y="1399704"/>
            <a:ext cx="1224136" cy="100811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46800" rIns="72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Tutorials</a:t>
            </a:r>
            <a:endParaRPr kumimoji="0" lang="de-DE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3" name="Rechteck 12"/>
          <p:cNvSpPr/>
          <p:nvPr/>
        </p:nvSpPr>
        <p:spPr bwMode="auto">
          <a:xfrm>
            <a:off x="3923928" y="3717032"/>
            <a:ext cx="1224136" cy="100811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46800" rIns="72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Quickstarts</a:t>
            </a:r>
          </a:p>
        </p:txBody>
      </p:sp>
      <p:sp>
        <p:nvSpPr>
          <p:cNvPr id="14" name="Rechteck 13"/>
          <p:cNvSpPr/>
          <p:nvPr/>
        </p:nvSpPr>
        <p:spPr bwMode="auto">
          <a:xfrm>
            <a:off x="5580112" y="2708920"/>
            <a:ext cx="1224136" cy="100811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46800" rIns="72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Outer</a:t>
            </a:r>
            <a:r>
              <a:rPr kumimoji="0" lang="de-DE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-Space Demos</a:t>
            </a:r>
          </a:p>
        </p:txBody>
      </p:sp>
      <p:sp>
        <p:nvSpPr>
          <p:cNvPr id="15" name="Rechteck 14"/>
          <p:cNvSpPr/>
          <p:nvPr/>
        </p:nvSpPr>
        <p:spPr bwMode="auto">
          <a:xfrm>
            <a:off x="5597480" y="1399704"/>
            <a:ext cx="1224136" cy="100811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46800" rIns="72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ArchitekturBlueprints</a:t>
            </a:r>
            <a:endParaRPr kumimoji="0" lang="de-DE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6" name="Rechteck 15"/>
          <p:cNvSpPr/>
          <p:nvPr/>
        </p:nvSpPr>
        <p:spPr bwMode="auto">
          <a:xfrm>
            <a:off x="7236296" y="1399704"/>
            <a:ext cx="1224136" cy="100811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46800" rIns="72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 err="1" smtClean="0">
                <a:latin typeface="+mn-lt"/>
              </a:rPr>
              <a:t>Success</a:t>
            </a:r>
            <a:r>
              <a:rPr lang="de-DE" dirty="0" smtClean="0">
                <a:latin typeface="+mn-lt"/>
              </a:rPr>
              <a:t> Stories</a:t>
            </a:r>
            <a:endParaRPr kumimoji="0" lang="de-DE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cxnSp>
        <p:nvCxnSpPr>
          <p:cNvPr id="18" name="Gerade Verbindung 17"/>
          <p:cNvCxnSpPr/>
          <p:nvPr/>
        </p:nvCxnSpPr>
        <p:spPr>
          <a:xfrm>
            <a:off x="3491880" y="1124744"/>
            <a:ext cx="0" cy="30963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feld 22"/>
          <p:cNvSpPr txBox="1"/>
          <p:nvPr/>
        </p:nvSpPr>
        <p:spPr>
          <a:xfrm>
            <a:off x="2277904" y="1124744"/>
            <a:ext cx="1224136" cy="286232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pPr algn="r"/>
            <a:r>
              <a:rPr lang="de-DE" sz="1400" dirty="0" smtClean="0">
                <a:solidFill>
                  <a:schemeClr val="accent6"/>
                </a:solidFill>
                <a:latin typeface="+mn-lt"/>
              </a:rPr>
              <a:t>BC</a:t>
            </a:r>
          </a:p>
        </p:txBody>
      </p:sp>
      <p:sp>
        <p:nvSpPr>
          <p:cNvPr id="24" name="Textfeld 23"/>
          <p:cNvSpPr txBox="1"/>
          <p:nvPr/>
        </p:nvSpPr>
        <p:spPr>
          <a:xfrm>
            <a:off x="3502040" y="1133104"/>
            <a:ext cx="1224136" cy="286232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r>
              <a:rPr lang="de-DE" sz="1400" dirty="0" smtClean="0">
                <a:solidFill>
                  <a:schemeClr val="accent6"/>
                </a:solidFill>
                <a:latin typeface="+mn-lt"/>
              </a:rPr>
              <a:t>TC</a:t>
            </a:r>
          </a:p>
        </p:txBody>
      </p:sp>
      <p:cxnSp>
        <p:nvCxnSpPr>
          <p:cNvPr id="27" name="Gerade Verbindung mit Pfeil 26"/>
          <p:cNvCxnSpPr>
            <a:stCxn id="11" idx="3"/>
            <a:endCxn id="12" idx="1"/>
          </p:cNvCxnSpPr>
          <p:nvPr/>
        </p:nvCxnSpPr>
        <p:spPr>
          <a:xfrm flipV="1">
            <a:off x="3212128" y="1903760"/>
            <a:ext cx="711800" cy="1309216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/>
          <p:cNvCxnSpPr>
            <a:stCxn id="12" idx="2"/>
            <a:endCxn id="13" idx="0"/>
          </p:cNvCxnSpPr>
          <p:nvPr/>
        </p:nvCxnSpPr>
        <p:spPr>
          <a:xfrm>
            <a:off x="4535996" y="2407816"/>
            <a:ext cx="0" cy="1309216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/>
          <p:cNvCxnSpPr>
            <a:stCxn id="12" idx="2"/>
            <a:endCxn id="14" idx="1"/>
          </p:cNvCxnSpPr>
          <p:nvPr/>
        </p:nvCxnSpPr>
        <p:spPr>
          <a:xfrm>
            <a:off x="4535996" y="2407816"/>
            <a:ext cx="1044116" cy="80516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/>
          <p:cNvCxnSpPr>
            <a:stCxn id="15" idx="3"/>
            <a:endCxn id="16" idx="1"/>
          </p:cNvCxnSpPr>
          <p:nvPr/>
        </p:nvCxnSpPr>
        <p:spPr>
          <a:xfrm>
            <a:off x="6821616" y="1903760"/>
            <a:ext cx="414680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>
            <a:stCxn id="10" idx="3"/>
            <a:endCxn id="9" idx="1"/>
          </p:cNvCxnSpPr>
          <p:nvPr/>
        </p:nvCxnSpPr>
        <p:spPr>
          <a:xfrm>
            <a:off x="1547664" y="1903760"/>
            <a:ext cx="432048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/>
          <p:cNvCxnSpPr>
            <a:stCxn id="10" idx="3"/>
            <a:endCxn id="11" idx="1"/>
          </p:cNvCxnSpPr>
          <p:nvPr/>
        </p:nvCxnSpPr>
        <p:spPr>
          <a:xfrm>
            <a:off x="1547664" y="1903760"/>
            <a:ext cx="440328" cy="1309216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80774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Rechteck 3"/>
          <p:cNvSpPr/>
          <p:nvPr/>
        </p:nvSpPr>
        <p:spPr bwMode="auto">
          <a:xfrm>
            <a:off x="1979712" y="1399704"/>
            <a:ext cx="1224136" cy="100811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square" lIns="72000" tIns="46800" rIns="72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Rule</a:t>
            </a:r>
            <a:endParaRPr kumimoji="0" lang="de-DE" sz="1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 err="1" smtClean="0">
                <a:solidFill>
                  <a:schemeClr val="bg1"/>
                </a:solidFill>
              </a:rPr>
              <a:t>Cataloge</a:t>
            </a:r>
            <a:endParaRPr kumimoji="0" lang="de-DE" sz="1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5" name="Rechteck 4"/>
          <p:cNvSpPr/>
          <p:nvPr/>
        </p:nvSpPr>
        <p:spPr bwMode="auto">
          <a:xfrm>
            <a:off x="323528" y="1399704"/>
            <a:ext cx="1224136" cy="100811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square" lIns="72000" tIns="46800" rIns="72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Modeling</a:t>
            </a:r>
          </a:p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Guidelines</a:t>
            </a:r>
          </a:p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 err="1" smtClean="0">
                <a:solidFill>
                  <a:schemeClr val="bg1"/>
                </a:solidFill>
              </a:rPr>
              <a:t>and</a:t>
            </a:r>
            <a:r>
              <a:rPr lang="de-DE" dirty="0" smtClean="0">
                <a:solidFill>
                  <a:schemeClr val="bg1"/>
                </a:solidFill>
              </a:rPr>
              <a:t> Rules</a:t>
            </a:r>
            <a:endParaRPr kumimoji="0" lang="de-DE" sz="1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6" name="Rechteck 5"/>
          <p:cNvSpPr/>
          <p:nvPr/>
        </p:nvSpPr>
        <p:spPr bwMode="auto">
          <a:xfrm>
            <a:off x="1987992" y="2708920"/>
            <a:ext cx="1224136" cy="100811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square" lIns="72000" tIns="46800" rIns="72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 smtClean="0">
                <a:solidFill>
                  <a:schemeClr val="bg1"/>
                </a:solidFill>
                <a:latin typeface="+mn-lt"/>
              </a:rPr>
              <a:t>Modeling</a:t>
            </a:r>
          </a:p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 smtClean="0">
                <a:solidFill>
                  <a:schemeClr val="bg1"/>
                </a:solidFill>
                <a:latin typeface="+mn-lt"/>
              </a:rPr>
              <a:t>Patterns</a:t>
            </a:r>
            <a:endParaRPr kumimoji="0" lang="de-DE" sz="1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7" name="Rechteck 6"/>
          <p:cNvSpPr/>
          <p:nvPr/>
        </p:nvSpPr>
        <p:spPr bwMode="auto">
          <a:xfrm>
            <a:off x="3923928" y="1399704"/>
            <a:ext cx="1224136" cy="100811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square" lIns="72000" tIns="46800" rIns="72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Tutorials</a:t>
            </a:r>
            <a:endParaRPr kumimoji="0" lang="de-DE" sz="1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8" name="Rechteck 7"/>
          <p:cNvSpPr/>
          <p:nvPr/>
        </p:nvSpPr>
        <p:spPr bwMode="auto">
          <a:xfrm>
            <a:off x="3923928" y="3717032"/>
            <a:ext cx="1224136" cy="100811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square" lIns="72000" tIns="46800" rIns="72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Quickstarts</a:t>
            </a:r>
          </a:p>
        </p:txBody>
      </p:sp>
      <p:sp>
        <p:nvSpPr>
          <p:cNvPr id="9" name="Rechteck 8"/>
          <p:cNvSpPr/>
          <p:nvPr/>
        </p:nvSpPr>
        <p:spPr bwMode="auto">
          <a:xfrm>
            <a:off x="5580112" y="2708920"/>
            <a:ext cx="1224136" cy="100811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square" lIns="72000" tIns="46800" rIns="72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Outer</a:t>
            </a:r>
            <a:r>
              <a:rPr kumimoji="0" lang="de-DE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-Space Demos</a:t>
            </a:r>
          </a:p>
        </p:txBody>
      </p:sp>
      <p:sp>
        <p:nvSpPr>
          <p:cNvPr id="10" name="Rechteck 9"/>
          <p:cNvSpPr/>
          <p:nvPr/>
        </p:nvSpPr>
        <p:spPr bwMode="auto">
          <a:xfrm>
            <a:off x="5554532" y="1399704"/>
            <a:ext cx="1224136" cy="100811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square" lIns="72000" tIns="46800" rIns="72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ArchitekturBlueprints</a:t>
            </a:r>
            <a:endParaRPr kumimoji="0" lang="de-DE" sz="1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11" name="Rechteck 10"/>
          <p:cNvSpPr/>
          <p:nvPr/>
        </p:nvSpPr>
        <p:spPr bwMode="auto">
          <a:xfrm>
            <a:off x="7236296" y="1399704"/>
            <a:ext cx="1224136" cy="100811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square" lIns="72000" tIns="46800" rIns="72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 err="1" smtClean="0">
                <a:solidFill>
                  <a:schemeClr val="bg1"/>
                </a:solidFill>
                <a:latin typeface="+mn-lt"/>
              </a:rPr>
              <a:t>Success</a:t>
            </a:r>
            <a:r>
              <a:rPr lang="de-DE" dirty="0" smtClean="0">
                <a:solidFill>
                  <a:schemeClr val="bg1"/>
                </a:solidFill>
                <a:latin typeface="+mn-lt"/>
              </a:rPr>
              <a:t> Stories</a:t>
            </a:r>
            <a:endParaRPr kumimoji="0" lang="de-DE" sz="1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cxnSp>
        <p:nvCxnSpPr>
          <p:cNvPr id="12" name="Gerade Verbindung mit Pfeil 11"/>
          <p:cNvCxnSpPr>
            <a:stCxn id="6" idx="3"/>
            <a:endCxn id="7" idx="1"/>
          </p:cNvCxnSpPr>
          <p:nvPr/>
        </p:nvCxnSpPr>
        <p:spPr>
          <a:xfrm flipV="1">
            <a:off x="3212128" y="1903760"/>
            <a:ext cx="711800" cy="1309216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>
            <a:stCxn id="7" idx="2"/>
            <a:endCxn id="8" idx="0"/>
          </p:cNvCxnSpPr>
          <p:nvPr/>
        </p:nvCxnSpPr>
        <p:spPr>
          <a:xfrm>
            <a:off x="4535996" y="2407816"/>
            <a:ext cx="0" cy="1309216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>
            <a:stCxn id="7" idx="2"/>
            <a:endCxn id="9" idx="1"/>
          </p:cNvCxnSpPr>
          <p:nvPr/>
        </p:nvCxnSpPr>
        <p:spPr>
          <a:xfrm>
            <a:off x="4535996" y="2407816"/>
            <a:ext cx="1044116" cy="80516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>
            <a:stCxn id="10" idx="3"/>
            <a:endCxn id="11" idx="1"/>
          </p:cNvCxnSpPr>
          <p:nvPr/>
        </p:nvCxnSpPr>
        <p:spPr>
          <a:xfrm>
            <a:off x="6778668" y="1903760"/>
            <a:ext cx="457628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/>
          <p:nvPr/>
        </p:nvCxnSpPr>
        <p:spPr>
          <a:xfrm>
            <a:off x="5946436" y="4725144"/>
            <a:ext cx="432048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/>
          <p:nvPr/>
        </p:nvCxnSpPr>
        <p:spPr>
          <a:xfrm>
            <a:off x="5946436" y="4725144"/>
            <a:ext cx="440328" cy="1309216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2" descr="C:\01 GIT\camunda-org\app\assets\img\design_land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377"/>
          <a:stretch/>
        </p:blipFill>
        <p:spPr bwMode="auto">
          <a:xfrm>
            <a:off x="923595" y="2531758"/>
            <a:ext cx="992372" cy="3547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C:\01 GIT\camunda-org\app\assets\img\design_land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096"/>
          <a:stretch/>
        </p:blipFill>
        <p:spPr bwMode="auto">
          <a:xfrm>
            <a:off x="7552588" y="2132856"/>
            <a:ext cx="900734" cy="3547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Pfeil nach rechts 20"/>
          <p:cNvSpPr/>
          <p:nvPr/>
        </p:nvSpPr>
        <p:spPr bwMode="auto">
          <a:xfrm>
            <a:off x="1593268" y="1582905"/>
            <a:ext cx="368320" cy="27496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72000" tIns="46800" rIns="72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22" name="Textfeld 21"/>
          <p:cNvSpPr txBox="1"/>
          <p:nvPr/>
        </p:nvSpPr>
        <p:spPr>
          <a:xfrm>
            <a:off x="1199294" y="911086"/>
            <a:ext cx="1156268" cy="480131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pPr algn="ctr"/>
            <a:r>
              <a:rPr lang="de-DE" dirty="0" err="1">
                <a:latin typeface="+mn-lt"/>
              </a:rPr>
              <a:t>c</a:t>
            </a:r>
            <a:r>
              <a:rPr lang="de-DE" dirty="0" err="1" smtClean="0">
                <a:latin typeface="+mn-lt"/>
              </a:rPr>
              <a:t>hecklist</a:t>
            </a:r>
            <a:r>
              <a:rPr lang="de-DE" dirty="0" smtClean="0">
                <a:latin typeface="+mn-lt"/>
              </a:rPr>
              <a:t> </a:t>
            </a:r>
            <a:r>
              <a:rPr lang="de-DE" dirty="0" err="1" smtClean="0">
                <a:latin typeface="+mn-lt"/>
              </a:rPr>
              <a:t>contains</a:t>
            </a:r>
            <a:endParaRPr lang="de-DE" sz="1400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3394408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hteck 32"/>
          <p:cNvSpPr/>
          <p:nvPr/>
        </p:nvSpPr>
        <p:spPr bwMode="auto">
          <a:xfrm>
            <a:off x="6861939" y="1414162"/>
            <a:ext cx="1958534" cy="2613847"/>
          </a:xfrm>
          <a:prstGeom prst="rect">
            <a:avLst/>
          </a:prstGeom>
          <a:solidFill>
            <a:schemeClr val="accent5"/>
          </a:soli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72000" tIns="46800" rIns="72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20" name="Rechteck 19"/>
          <p:cNvSpPr/>
          <p:nvPr/>
        </p:nvSpPr>
        <p:spPr bwMode="auto">
          <a:xfrm>
            <a:off x="244213" y="1391217"/>
            <a:ext cx="3175659" cy="2613847"/>
          </a:xfrm>
          <a:prstGeom prst="rect">
            <a:avLst/>
          </a:prstGeom>
          <a:solidFill>
            <a:schemeClr val="accent5"/>
          </a:soli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72000" tIns="46800" rIns="72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25" name="Rechteck 24"/>
          <p:cNvSpPr/>
          <p:nvPr/>
        </p:nvSpPr>
        <p:spPr bwMode="auto">
          <a:xfrm>
            <a:off x="3998209" y="1414162"/>
            <a:ext cx="2662024" cy="3815038"/>
          </a:xfrm>
          <a:prstGeom prst="rect">
            <a:avLst/>
          </a:prstGeom>
          <a:solidFill>
            <a:schemeClr val="accent5"/>
          </a:soli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72000" tIns="46800" rIns="72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Rechteck 4"/>
          <p:cNvSpPr/>
          <p:nvPr/>
        </p:nvSpPr>
        <p:spPr bwMode="auto">
          <a:xfrm>
            <a:off x="1987992" y="1512139"/>
            <a:ext cx="1224136" cy="100811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square" lIns="72000" tIns="46800" rIns="72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Modeling</a:t>
            </a:r>
          </a:p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Guidelines</a:t>
            </a:r>
          </a:p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 err="1" smtClean="0">
                <a:solidFill>
                  <a:schemeClr val="bg1"/>
                </a:solidFill>
              </a:rPr>
              <a:t>and</a:t>
            </a:r>
            <a:r>
              <a:rPr lang="de-DE" dirty="0" smtClean="0">
                <a:solidFill>
                  <a:schemeClr val="bg1"/>
                </a:solidFill>
              </a:rPr>
              <a:t> Rules</a:t>
            </a:r>
            <a:endParaRPr kumimoji="0" lang="de-DE" sz="1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6" name="Rechteck 5"/>
          <p:cNvSpPr/>
          <p:nvPr/>
        </p:nvSpPr>
        <p:spPr bwMode="auto">
          <a:xfrm>
            <a:off x="1987992" y="2708920"/>
            <a:ext cx="1224136" cy="100811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square" lIns="72000" tIns="46800" rIns="72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 smtClean="0">
                <a:solidFill>
                  <a:schemeClr val="bg1"/>
                </a:solidFill>
                <a:latin typeface="+mn-lt"/>
              </a:rPr>
              <a:t>Modeling</a:t>
            </a:r>
          </a:p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 smtClean="0">
                <a:solidFill>
                  <a:schemeClr val="bg1"/>
                </a:solidFill>
                <a:latin typeface="+mn-lt"/>
              </a:rPr>
              <a:t>Patterns</a:t>
            </a:r>
            <a:endParaRPr kumimoji="0" lang="de-DE" sz="1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7" name="Rechteck 6"/>
          <p:cNvSpPr/>
          <p:nvPr/>
        </p:nvSpPr>
        <p:spPr bwMode="auto">
          <a:xfrm>
            <a:off x="4249886" y="1512139"/>
            <a:ext cx="1224136" cy="100811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square" lIns="72000" tIns="46800" rIns="72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Tutorials</a:t>
            </a:r>
            <a:endParaRPr kumimoji="0" lang="de-DE" sz="1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8" name="Rechteck 7"/>
          <p:cNvSpPr/>
          <p:nvPr/>
        </p:nvSpPr>
        <p:spPr bwMode="auto">
          <a:xfrm>
            <a:off x="5148064" y="3906625"/>
            <a:ext cx="1224136" cy="100811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square" lIns="72000" tIns="46800" rIns="72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Quickstarts</a:t>
            </a:r>
          </a:p>
        </p:txBody>
      </p:sp>
      <p:sp>
        <p:nvSpPr>
          <p:cNvPr id="9" name="Rechteck 8"/>
          <p:cNvSpPr/>
          <p:nvPr/>
        </p:nvSpPr>
        <p:spPr bwMode="auto">
          <a:xfrm>
            <a:off x="5148064" y="2708920"/>
            <a:ext cx="1224136" cy="100811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square" lIns="72000" tIns="46800" rIns="72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Demos</a:t>
            </a:r>
          </a:p>
        </p:txBody>
      </p:sp>
      <p:sp>
        <p:nvSpPr>
          <p:cNvPr id="10" name="Rechteck 9"/>
          <p:cNvSpPr/>
          <p:nvPr/>
        </p:nvSpPr>
        <p:spPr bwMode="auto">
          <a:xfrm>
            <a:off x="7277753" y="1551452"/>
            <a:ext cx="1224136" cy="100811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square" lIns="72000" tIns="46800" rIns="72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Architecture</a:t>
            </a:r>
            <a:endParaRPr kumimoji="0" lang="de-DE" sz="1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 err="1" smtClean="0">
                <a:solidFill>
                  <a:schemeClr val="bg1"/>
                </a:solidFill>
              </a:rPr>
              <a:t>Blueprints</a:t>
            </a:r>
            <a:endParaRPr kumimoji="0" lang="de-DE" sz="1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11" name="Rechteck 10"/>
          <p:cNvSpPr/>
          <p:nvPr/>
        </p:nvSpPr>
        <p:spPr bwMode="auto">
          <a:xfrm>
            <a:off x="7277753" y="2695142"/>
            <a:ext cx="1224136" cy="100811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square" lIns="72000" tIns="46800" rIns="72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 err="1" smtClean="0">
                <a:solidFill>
                  <a:schemeClr val="bg1"/>
                </a:solidFill>
                <a:latin typeface="+mn-lt"/>
              </a:rPr>
              <a:t>Success</a:t>
            </a:r>
            <a:r>
              <a:rPr lang="de-DE" dirty="0" smtClean="0">
                <a:solidFill>
                  <a:schemeClr val="bg1"/>
                </a:solidFill>
                <a:latin typeface="+mn-lt"/>
              </a:rPr>
              <a:t> Stories</a:t>
            </a:r>
            <a:endParaRPr kumimoji="0" lang="de-DE" sz="1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pic>
        <p:nvPicPr>
          <p:cNvPr id="18" name="Picture 2" descr="C:\01 GIT\camunda-org\app\assets\img\design_land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377"/>
          <a:stretch/>
        </p:blipFill>
        <p:spPr bwMode="auto">
          <a:xfrm>
            <a:off x="553188" y="2939186"/>
            <a:ext cx="992372" cy="3547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C:\01 GIT\camunda-org\app\assets\img\design_land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096"/>
          <a:stretch/>
        </p:blipFill>
        <p:spPr bwMode="auto">
          <a:xfrm>
            <a:off x="6372200" y="3108590"/>
            <a:ext cx="900734" cy="3547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Pfeil nach rechts 20"/>
          <p:cNvSpPr/>
          <p:nvPr/>
        </p:nvSpPr>
        <p:spPr bwMode="auto">
          <a:xfrm>
            <a:off x="1331640" y="1918028"/>
            <a:ext cx="368320" cy="274960"/>
          </a:xfrm>
          <a:prstGeom prst="rightArrow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72000" tIns="46800" rIns="72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22" name="Textfeld 21"/>
          <p:cNvSpPr txBox="1"/>
          <p:nvPr/>
        </p:nvSpPr>
        <p:spPr>
          <a:xfrm>
            <a:off x="244213" y="2822358"/>
            <a:ext cx="996355" cy="286232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pPr algn="ctr"/>
            <a:r>
              <a:rPr lang="de-DE" dirty="0" err="1" smtClean="0">
                <a:latin typeface="+mn-lt"/>
              </a:rPr>
              <a:t>checklist</a:t>
            </a:r>
            <a:endParaRPr lang="de-DE" sz="1400" dirty="0" smtClean="0">
              <a:latin typeface="+mn-lt"/>
            </a:endParaRPr>
          </a:p>
        </p:txBody>
      </p:sp>
      <p:sp>
        <p:nvSpPr>
          <p:cNvPr id="23" name="Pfeil nach rechts 22"/>
          <p:cNvSpPr/>
          <p:nvPr/>
        </p:nvSpPr>
        <p:spPr bwMode="auto">
          <a:xfrm rot="2092971">
            <a:off x="1286104" y="2583606"/>
            <a:ext cx="368320" cy="274960"/>
          </a:xfrm>
          <a:prstGeom prst="rightArrow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72000" tIns="46800" rIns="72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pic>
        <p:nvPicPr>
          <p:cNvPr id="24" name="Grafik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091" y="1759130"/>
            <a:ext cx="790575" cy="1028700"/>
          </a:xfrm>
          <a:prstGeom prst="rect">
            <a:avLst/>
          </a:prstGeom>
        </p:spPr>
      </p:pic>
      <p:sp>
        <p:nvSpPr>
          <p:cNvPr id="27" name="Textfeld 26"/>
          <p:cNvSpPr txBox="1"/>
          <p:nvPr/>
        </p:nvSpPr>
        <p:spPr>
          <a:xfrm>
            <a:off x="3253531" y="2831642"/>
            <a:ext cx="996355" cy="397032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pPr algn="ctr"/>
            <a:r>
              <a:rPr lang="de-DE" sz="1100" dirty="0" err="1">
                <a:latin typeface="+mn-lt"/>
              </a:rPr>
              <a:t>r</a:t>
            </a:r>
            <a:r>
              <a:rPr lang="de-DE" sz="1100" dirty="0" err="1" smtClean="0">
                <a:latin typeface="+mn-lt"/>
              </a:rPr>
              <a:t>eferences</a:t>
            </a:r>
            <a:r>
              <a:rPr lang="de-DE" sz="1100" dirty="0" smtClean="0">
                <a:latin typeface="+mn-lt"/>
              </a:rPr>
              <a:t> &amp; links</a:t>
            </a:r>
          </a:p>
        </p:txBody>
      </p:sp>
      <p:sp>
        <p:nvSpPr>
          <p:cNvPr id="28" name="Pfeil nach links und rechts 27"/>
          <p:cNvSpPr/>
          <p:nvPr/>
        </p:nvSpPr>
        <p:spPr bwMode="auto">
          <a:xfrm>
            <a:off x="3482210" y="2503122"/>
            <a:ext cx="515997" cy="267579"/>
          </a:xfrm>
          <a:prstGeom prst="leftRightArrow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72000" tIns="46800" rIns="72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de-DE" sz="500">
              <a:latin typeface="+mn-lt"/>
            </a:endParaRPr>
          </a:p>
        </p:txBody>
      </p:sp>
      <p:sp>
        <p:nvSpPr>
          <p:cNvPr id="29" name="Pfeil nach rechts 28"/>
          <p:cNvSpPr/>
          <p:nvPr/>
        </p:nvSpPr>
        <p:spPr bwMode="auto">
          <a:xfrm>
            <a:off x="2691131" y="5436842"/>
            <a:ext cx="368320" cy="274960"/>
          </a:xfrm>
          <a:prstGeom prst="rightArrow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72000" tIns="46800" rIns="72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30" name="Pfeil nach rechts 29"/>
          <p:cNvSpPr/>
          <p:nvPr/>
        </p:nvSpPr>
        <p:spPr bwMode="auto">
          <a:xfrm rot="2092971">
            <a:off x="2645595" y="6102420"/>
            <a:ext cx="368320" cy="274960"/>
          </a:xfrm>
          <a:prstGeom prst="rightArrow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72000" tIns="46800" rIns="72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31" name="Pfeil nach links und rechts 30"/>
          <p:cNvSpPr/>
          <p:nvPr/>
        </p:nvSpPr>
        <p:spPr bwMode="auto">
          <a:xfrm>
            <a:off x="3733889" y="5709596"/>
            <a:ext cx="515997" cy="267579"/>
          </a:xfrm>
          <a:prstGeom prst="leftRightArrow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72000" tIns="46800" rIns="72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de-DE" sz="5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57761639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hteck 32"/>
          <p:cNvSpPr/>
          <p:nvPr/>
        </p:nvSpPr>
        <p:spPr bwMode="auto">
          <a:xfrm>
            <a:off x="1838510" y="4392762"/>
            <a:ext cx="3844148" cy="1306923"/>
          </a:xfrm>
          <a:prstGeom prst="rect">
            <a:avLst/>
          </a:prstGeom>
          <a:solidFill>
            <a:schemeClr val="accent5"/>
          </a:soli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72000" tIns="46800" rIns="72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20" name="Rechteck 19"/>
          <p:cNvSpPr/>
          <p:nvPr/>
        </p:nvSpPr>
        <p:spPr bwMode="auto">
          <a:xfrm>
            <a:off x="244213" y="778937"/>
            <a:ext cx="3175659" cy="3226127"/>
          </a:xfrm>
          <a:prstGeom prst="rect">
            <a:avLst/>
          </a:prstGeom>
          <a:solidFill>
            <a:schemeClr val="accent5"/>
          </a:soli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72000" tIns="46800" rIns="72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25" name="Rechteck 24"/>
          <p:cNvSpPr/>
          <p:nvPr/>
        </p:nvSpPr>
        <p:spPr bwMode="auto">
          <a:xfrm>
            <a:off x="3998209" y="1414162"/>
            <a:ext cx="3670136" cy="2590902"/>
          </a:xfrm>
          <a:prstGeom prst="rect">
            <a:avLst/>
          </a:prstGeom>
          <a:solidFill>
            <a:schemeClr val="accent5"/>
          </a:soli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72000" tIns="46800" rIns="72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5" name="Rechteck 4"/>
          <p:cNvSpPr/>
          <p:nvPr/>
        </p:nvSpPr>
        <p:spPr bwMode="auto">
          <a:xfrm>
            <a:off x="1987992" y="1512139"/>
            <a:ext cx="1224136" cy="100811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square" lIns="72000" tIns="46800" rIns="72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Modeling</a:t>
            </a:r>
          </a:p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Guidelines</a:t>
            </a:r>
          </a:p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200" dirty="0" err="1" smtClean="0">
                <a:solidFill>
                  <a:schemeClr val="bg1"/>
                </a:solidFill>
              </a:rPr>
              <a:t>and</a:t>
            </a:r>
            <a:r>
              <a:rPr lang="de-DE" sz="1200" dirty="0" smtClean="0">
                <a:solidFill>
                  <a:schemeClr val="bg1"/>
                </a:solidFill>
              </a:rPr>
              <a:t> Rules</a:t>
            </a:r>
            <a:endParaRPr kumimoji="0" lang="de-DE" sz="1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6" name="Rechteck 5"/>
          <p:cNvSpPr/>
          <p:nvPr/>
        </p:nvSpPr>
        <p:spPr bwMode="auto">
          <a:xfrm>
            <a:off x="1987992" y="2708920"/>
            <a:ext cx="1224136" cy="100811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square" lIns="72000" tIns="46800" rIns="72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200" dirty="0" smtClean="0">
                <a:solidFill>
                  <a:schemeClr val="bg1"/>
                </a:solidFill>
                <a:latin typeface="+mn-lt"/>
              </a:rPr>
              <a:t>Modeling</a:t>
            </a:r>
          </a:p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200" dirty="0" smtClean="0">
                <a:solidFill>
                  <a:schemeClr val="bg1"/>
                </a:solidFill>
                <a:latin typeface="+mn-lt"/>
              </a:rPr>
              <a:t>Patterns</a:t>
            </a:r>
            <a:endParaRPr kumimoji="0" lang="de-DE" sz="1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7" name="Rechteck 6"/>
          <p:cNvSpPr/>
          <p:nvPr/>
        </p:nvSpPr>
        <p:spPr bwMode="auto">
          <a:xfrm>
            <a:off x="4249886" y="1512139"/>
            <a:ext cx="1224136" cy="100811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square" lIns="72000" tIns="46800" rIns="72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Tutorials</a:t>
            </a:r>
            <a:endParaRPr kumimoji="0" lang="de-DE" sz="1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8" name="Rechteck 7"/>
          <p:cNvSpPr/>
          <p:nvPr/>
        </p:nvSpPr>
        <p:spPr bwMode="auto">
          <a:xfrm>
            <a:off x="5292080" y="2787830"/>
            <a:ext cx="1224136" cy="100811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square" lIns="72000" tIns="46800" rIns="72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Quickstarts</a:t>
            </a:r>
          </a:p>
        </p:txBody>
      </p:sp>
      <p:sp>
        <p:nvSpPr>
          <p:cNvPr id="9" name="Rechteck 8"/>
          <p:cNvSpPr/>
          <p:nvPr/>
        </p:nvSpPr>
        <p:spPr bwMode="auto">
          <a:xfrm>
            <a:off x="6156176" y="1512139"/>
            <a:ext cx="1224136" cy="100811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square" lIns="72000" tIns="46800" rIns="72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Demos</a:t>
            </a:r>
          </a:p>
        </p:txBody>
      </p:sp>
      <p:sp>
        <p:nvSpPr>
          <p:cNvPr id="10" name="Rechteck 9"/>
          <p:cNvSpPr/>
          <p:nvPr/>
        </p:nvSpPr>
        <p:spPr bwMode="auto">
          <a:xfrm>
            <a:off x="4249886" y="4566745"/>
            <a:ext cx="1224136" cy="100811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square" lIns="72000" tIns="46800" rIns="72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Architecture</a:t>
            </a:r>
            <a:endParaRPr kumimoji="0" lang="de-DE" sz="1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200" dirty="0" err="1" smtClean="0">
                <a:solidFill>
                  <a:schemeClr val="bg1"/>
                </a:solidFill>
              </a:rPr>
              <a:t>Blueprints</a:t>
            </a:r>
            <a:endParaRPr kumimoji="0" lang="de-DE" sz="1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11" name="Rechteck 10"/>
          <p:cNvSpPr/>
          <p:nvPr/>
        </p:nvSpPr>
        <p:spPr bwMode="auto">
          <a:xfrm>
            <a:off x="1987992" y="4542168"/>
            <a:ext cx="1224136" cy="100811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square" lIns="72000" tIns="46800" rIns="72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200" dirty="0" err="1" smtClean="0">
                <a:solidFill>
                  <a:schemeClr val="bg1"/>
                </a:solidFill>
                <a:latin typeface="+mn-lt"/>
              </a:rPr>
              <a:t>Success</a:t>
            </a:r>
            <a:r>
              <a:rPr lang="de-DE" sz="1200" dirty="0" smtClean="0">
                <a:solidFill>
                  <a:schemeClr val="bg1"/>
                </a:solidFill>
                <a:latin typeface="+mn-lt"/>
              </a:rPr>
              <a:t> Stories</a:t>
            </a:r>
            <a:endParaRPr kumimoji="0" lang="de-DE" sz="1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pic>
        <p:nvPicPr>
          <p:cNvPr id="18" name="Picture 2" descr="C:\01 GIT\camunda-org\app\assets\img\design_land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377" b="9908"/>
          <a:stretch/>
        </p:blipFill>
        <p:spPr bwMode="auto">
          <a:xfrm>
            <a:off x="553188" y="2822358"/>
            <a:ext cx="992372" cy="3196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C:\01 GIT\camunda-org\app\assets\img\design_land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096" b="11648"/>
          <a:stretch/>
        </p:blipFill>
        <p:spPr bwMode="auto">
          <a:xfrm>
            <a:off x="6755209" y="2415972"/>
            <a:ext cx="900734" cy="3134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Pfeil nach rechts 20"/>
          <p:cNvSpPr/>
          <p:nvPr/>
        </p:nvSpPr>
        <p:spPr bwMode="auto">
          <a:xfrm>
            <a:off x="1482963" y="2075730"/>
            <a:ext cx="368320" cy="274960"/>
          </a:xfrm>
          <a:prstGeom prst="rightArrow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72000" tIns="46800" rIns="72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22" name="Textfeld 21"/>
          <p:cNvSpPr txBox="1"/>
          <p:nvPr/>
        </p:nvSpPr>
        <p:spPr>
          <a:xfrm>
            <a:off x="395536" y="2980060"/>
            <a:ext cx="996355" cy="258532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pPr algn="ctr"/>
            <a:r>
              <a:rPr lang="de-DE" sz="1200" dirty="0" err="1" smtClean="0">
                <a:latin typeface="+mn-lt"/>
              </a:rPr>
              <a:t>checklists</a:t>
            </a:r>
            <a:endParaRPr lang="de-DE" sz="1400" dirty="0" smtClean="0">
              <a:latin typeface="+mn-lt"/>
            </a:endParaRPr>
          </a:p>
        </p:txBody>
      </p:sp>
      <p:sp>
        <p:nvSpPr>
          <p:cNvPr id="23" name="Pfeil nach rechts 22"/>
          <p:cNvSpPr/>
          <p:nvPr/>
        </p:nvSpPr>
        <p:spPr bwMode="auto">
          <a:xfrm rot="2092971">
            <a:off x="1437427" y="2741308"/>
            <a:ext cx="368320" cy="274960"/>
          </a:xfrm>
          <a:prstGeom prst="rightArrow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72000" tIns="46800" rIns="72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pic>
        <p:nvPicPr>
          <p:cNvPr id="24" name="Grafik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414" y="1916832"/>
            <a:ext cx="790575" cy="1028700"/>
          </a:xfrm>
          <a:prstGeom prst="rect">
            <a:avLst/>
          </a:prstGeom>
        </p:spPr>
      </p:pic>
      <p:sp>
        <p:nvSpPr>
          <p:cNvPr id="26" name="Pfeil nach links und rechts 25"/>
          <p:cNvSpPr/>
          <p:nvPr/>
        </p:nvSpPr>
        <p:spPr bwMode="auto">
          <a:xfrm>
            <a:off x="3482211" y="4937011"/>
            <a:ext cx="515997" cy="267579"/>
          </a:xfrm>
          <a:prstGeom prst="leftRightArrow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72000" tIns="46800" rIns="72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de-DE" sz="500">
              <a:latin typeface="+mn-lt"/>
            </a:endParaRPr>
          </a:p>
        </p:txBody>
      </p:sp>
      <p:sp>
        <p:nvSpPr>
          <p:cNvPr id="34" name="Pfeil nach links und rechts 33"/>
          <p:cNvSpPr/>
          <p:nvPr/>
        </p:nvSpPr>
        <p:spPr bwMode="auto">
          <a:xfrm>
            <a:off x="3452707" y="2464245"/>
            <a:ext cx="515997" cy="267579"/>
          </a:xfrm>
          <a:prstGeom prst="leftRightArrow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72000" tIns="46800" rIns="72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de-DE" sz="500">
              <a:latin typeface="+mn-lt"/>
            </a:endParaRPr>
          </a:p>
        </p:txBody>
      </p:sp>
      <p:sp>
        <p:nvSpPr>
          <p:cNvPr id="35" name="Pfeil nach links und rechts 34"/>
          <p:cNvSpPr/>
          <p:nvPr/>
        </p:nvSpPr>
        <p:spPr bwMode="auto">
          <a:xfrm>
            <a:off x="5513577" y="1928233"/>
            <a:ext cx="515997" cy="267579"/>
          </a:xfrm>
          <a:prstGeom prst="leftRightArrow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72000" tIns="46800" rIns="72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de-DE" sz="500">
              <a:latin typeface="+mn-lt"/>
            </a:endParaRPr>
          </a:p>
        </p:txBody>
      </p:sp>
      <p:sp>
        <p:nvSpPr>
          <p:cNvPr id="36" name="Pfeil nach links und rechts 35"/>
          <p:cNvSpPr/>
          <p:nvPr/>
        </p:nvSpPr>
        <p:spPr bwMode="auto">
          <a:xfrm rot="2853308">
            <a:off x="4761236" y="2675960"/>
            <a:ext cx="515997" cy="267579"/>
          </a:xfrm>
          <a:prstGeom prst="leftRightArrow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72000" tIns="46800" rIns="72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de-DE" sz="500">
              <a:latin typeface="+mn-lt"/>
            </a:endParaRPr>
          </a:p>
        </p:txBody>
      </p:sp>
      <p:sp>
        <p:nvSpPr>
          <p:cNvPr id="38" name="Rechteck 37"/>
          <p:cNvSpPr/>
          <p:nvPr/>
        </p:nvSpPr>
        <p:spPr bwMode="auto">
          <a:xfrm>
            <a:off x="395536" y="951515"/>
            <a:ext cx="2816592" cy="40422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square" lIns="72000" tIns="46800" rIns="72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BPMN 2.0 </a:t>
            </a:r>
            <a:r>
              <a: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Methodology</a:t>
            </a:r>
            <a:endParaRPr kumimoji="0" lang="de-DE" sz="1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46200705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hteck 32"/>
          <p:cNvSpPr/>
          <p:nvPr/>
        </p:nvSpPr>
        <p:spPr bwMode="auto">
          <a:xfrm>
            <a:off x="1838510" y="4392762"/>
            <a:ext cx="3844148" cy="1306923"/>
          </a:xfrm>
          <a:prstGeom prst="rect">
            <a:avLst/>
          </a:prstGeom>
          <a:solidFill>
            <a:schemeClr val="accent5"/>
          </a:soli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72000" tIns="46800" rIns="72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20" name="Rechteck 19"/>
          <p:cNvSpPr/>
          <p:nvPr/>
        </p:nvSpPr>
        <p:spPr bwMode="auto">
          <a:xfrm>
            <a:off x="244213" y="1414162"/>
            <a:ext cx="3175659" cy="2590902"/>
          </a:xfrm>
          <a:prstGeom prst="rect">
            <a:avLst/>
          </a:prstGeom>
          <a:solidFill>
            <a:schemeClr val="accent5"/>
          </a:soli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72000" tIns="46800" rIns="72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25" name="Rechteck 24"/>
          <p:cNvSpPr/>
          <p:nvPr/>
        </p:nvSpPr>
        <p:spPr bwMode="auto">
          <a:xfrm>
            <a:off x="3998209" y="1414162"/>
            <a:ext cx="3670136" cy="2590902"/>
          </a:xfrm>
          <a:prstGeom prst="rect">
            <a:avLst/>
          </a:prstGeom>
          <a:solidFill>
            <a:schemeClr val="accent5"/>
          </a:soli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72000" tIns="46800" rIns="72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5" name="Rechteck 4"/>
          <p:cNvSpPr/>
          <p:nvPr/>
        </p:nvSpPr>
        <p:spPr bwMode="auto">
          <a:xfrm>
            <a:off x="1987992" y="1512139"/>
            <a:ext cx="1224136" cy="100811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square" lIns="72000" tIns="46800" rIns="72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Modeling</a:t>
            </a:r>
          </a:p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Guidelines</a:t>
            </a:r>
          </a:p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200" dirty="0" err="1" smtClean="0">
                <a:solidFill>
                  <a:schemeClr val="bg1"/>
                </a:solidFill>
              </a:rPr>
              <a:t>and</a:t>
            </a:r>
            <a:r>
              <a:rPr lang="de-DE" sz="1200" dirty="0" smtClean="0">
                <a:solidFill>
                  <a:schemeClr val="bg1"/>
                </a:solidFill>
              </a:rPr>
              <a:t> Rules</a:t>
            </a:r>
            <a:endParaRPr kumimoji="0" lang="de-DE" sz="1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6" name="Rechteck 5"/>
          <p:cNvSpPr/>
          <p:nvPr/>
        </p:nvSpPr>
        <p:spPr bwMode="auto">
          <a:xfrm>
            <a:off x="1987992" y="2708920"/>
            <a:ext cx="1224136" cy="100811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square" lIns="72000" tIns="46800" rIns="72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200" dirty="0" smtClean="0">
                <a:solidFill>
                  <a:schemeClr val="bg1"/>
                </a:solidFill>
                <a:latin typeface="+mn-lt"/>
              </a:rPr>
              <a:t>Modeling</a:t>
            </a:r>
          </a:p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200" dirty="0" smtClean="0">
                <a:solidFill>
                  <a:schemeClr val="bg1"/>
                </a:solidFill>
                <a:latin typeface="+mn-lt"/>
              </a:rPr>
              <a:t>Patterns</a:t>
            </a:r>
            <a:endParaRPr kumimoji="0" lang="de-DE" sz="1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7" name="Rechteck 6"/>
          <p:cNvSpPr/>
          <p:nvPr/>
        </p:nvSpPr>
        <p:spPr bwMode="auto">
          <a:xfrm>
            <a:off x="4249886" y="1512139"/>
            <a:ext cx="1224136" cy="100811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square" lIns="72000" tIns="46800" rIns="72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Tutorials</a:t>
            </a:r>
            <a:endParaRPr kumimoji="0" lang="de-DE" sz="1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8" name="Rechteck 7"/>
          <p:cNvSpPr/>
          <p:nvPr/>
        </p:nvSpPr>
        <p:spPr bwMode="auto">
          <a:xfrm>
            <a:off x="5292080" y="2787830"/>
            <a:ext cx="1224136" cy="100811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square" lIns="72000" tIns="46800" rIns="72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Quickstarts</a:t>
            </a:r>
          </a:p>
        </p:txBody>
      </p:sp>
      <p:sp>
        <p:nvSpPr>
          <p:cNvPr id="9" name="Rechteck 8"/>
          <p:cNvSpPr/>
          <p:nvPr/>
        </p:nvSpPr>
        <p:spPr bwMode="auto">
          <a:xfrm>
            <a:off x="6156176" y="1512139"/>
            <a:ext cx="1224136" cy="100811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square" lIns="72000" tIns="46800" rIns="72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Demos</a:t>
            </a:r>
          </a:p>
        </p:txBody>
      </p:sp>
      <p:sp>
        <p:nvSpPr>
          <p:cNvPr id="10" name="Rechteck 9"/>
          <p:cNvSpPr/>
          <p:nvPr/>
        </p:nvSpPr>
        <p:spPr bwMode="auto">
          <a:xfrm>
            <a:off x="4249886" y="4566745"/>
            <a:ext cx="1224136" cy="100811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square" lIns="72000" tIns="46800" rIns="72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de-DE" sz="1200" dirty="0" err="1" smtClean="0">
                <a:solidFill>
                  <a:schemeClr val="bg1"/>
                </a:solidFill>
              </a:rPr>
              <a:t>Architecture</a:t>
            </a:r>
            <a:r>
              <a:rPr lang="de-DE" sz="1200" dirty="0">
                <a:solidFill>
                  <a:schemeClr val="bg1"/>
                </a:solidFill>
              </a:rPr>
              <a:t> </a:t>
            </a:r>
            <a:r>
              <a:rPr lang="de-DE" sz="1200" dirty="0" err="1" smtClean="0">
                <a:solidFill>
                  <a:schemeClr val="bg1"/>
                </a:solidFill>
              </a:rPr>
              <a:t>Blueprints</a:t>
            </a:r>
            <a:endParaRPr lang="de-DE" sz="1200" dirty="0">
              <a:solidFill>
                <a:schemeClr val="bg1"/>
              </a:solidFill>
            </a:endParaRPr>
          </a:p>
        </p:txBody>
      </p:sp>
      <p:sp>
        <p:nvSpPr>
          <p:cNvPr id="11" name="Rechteck 10"/>
          <p:cNvSpPr/>
          <p:nvPr/>
        </p:nvSpPr>
        <p:spPr bwMode="auto">
          <a:xfrm>
            <a:off x="1987992" y="4542168"/>
            <a:ext cx="1224136" cy="100811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square" lIns="72000" tIns="46800" rIns="72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200" dirty="0" err="1" smtClean="0">
                <a:solidFill>
                  <a:schemeClr val="bg1"/>
                </a:solidFill>
                <a:latin typeface="+mn-lt"/>
              </a:rPr>
              <a:t>Success</a:t>
            </a:r>
            <a:r>
              <a:rPr lang="de-DE" sz="1200" dirty="0" smtClean="0">
                <a:solidFill>
                  <a:schemeClr val="bg1"/>
                </a:solidFill>
                <a:latin typeface="+mn-lt"/>
              </a:rPr>
              <a:t> Stories</a:t>
            </a:r>
            <a:endParaRPr kumimoji="0" lang="de-DE" sz="1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pic>
        <p:nvPicPr>
          <p:cNvPr id="18" name="Picture 2" descr="C:\01 GIT\camunda-org\app\assets\img\design_land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377" b="9908"/>
          <a:stretch/>
        </p:blipFill>
        <p:spPr bwMode="auto">
          <a:xfrm>
            <a:off x="553188" y="2822358"/>
            <a:ext cx="992372" cy="3196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C:\01 GIT\camunda-org\app\assets\img\design_land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096" b="11648"/>
          <a:stretch/>
        </p:blipFill>
        <p:spPr bwMode="auto">
          <a:xfrm>
            <a:off x="6755209" y="2415972"/>
            <a:ext cx="900734" cy="3134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feld 21"/>
          <p:cNvSpPr txBox="1"/>
          <p:nvPr/>
        </p:nvSpPr>
        <p:spPr>
          <a:xfrm>
            <a:off x="1333864" y="384144"/>
            <a:ext cx="2118843" cy="258532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r>
              <a:rPr lang="de-DE" sz="1200" dirty="0" err="1" smtClean="0">
                <a:latin typeface="+mn-lt"/>
              </a:rPr>
              <a:t>C</a:t>
            </a:r>
            <a:r>
              <a:rPr lang="de-DE" sz="1200" dirty="0" err="1" smtClean="0">
                <a:latin typeface="+mn-lt"/>
              </a:rPr>
              <a:t>hecklists</a:t>
            </a:r>
            <a:endParaRPr lang="de-DE" sz="1200" dirty="0" smtClean="0">
              <a:latin typeface="+mn-lt"/>
            </a:endParaRPr>
          </a:p>
        </p:txBody>
      </p:sp>
      <p:pic>
        <p:nvPicPr>
          <p:cNvPr id="24" name="Grafik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465" y="231356"/>
            <a:ext cx="790575" cy="1028700"/>
          </a:xfrm>
          <a:prstGeom prst="rect">
            <a:avLst/>
          </a:prstGeom>
        </p:spPr>
      </p:pic>
      <p:sp>
        <p:nvSpPr>
          <p:cNvPr id="26" name="Pfeil nach links und rechts 25"/>
          <p:cNvSpPr/>
          <p:nvPr/>
        </p:nvSpPr>
        <p:spPr bwMode="auto">
          <a:xfrm>
            <a:off x="3482211" y="4937011"/>
            <a:ext cx="515997" cy="267579"/>
          </a:xfrm>
          <a:prstGeom prst="leftRightArrow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72000" tIns="46800" rIns="72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de-DE" sz="500">
              <a:latin typeface="+mn-lt"/>
            </a:endParaRPr>
          </a:p>
        </p:txBody>
      </p:sp>
      <p:sp>
        <p:nvSpPr>
          <p:cNvPr id="34" name="Pfeil nach links und rechts 33"/>
          <p:cNvSpPr/>
          <p:nvPr/>
        </p:nvSpPr>
        <p:spPr bwMode="auto">
          <a:xfrm>
            <a:off x="3452707" y="2464245"/>
            <a:ext cx="515997" cy="267579"/>
          </a:xfrm>
          <a:prstGeom prst="leftRightArrow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72000" tIns="46800" rIns="72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de-DE" sz="500">
              <a:latin typeface="+mn-lt"/>
            </a:endParaRPr>
          </a:p>
        </p:txBody>
      </p:sp>
      <p:sp>
        <p:nvSpPr>
          <p:cNvPr id="35" name="Pfeil nach links und rechts 34"/>
          <p:cNvSpPr/>
          <p:nvPr/>
        </p:nvSpPr>
        <p:spPr bwMode="auto">
          <a:xfrm>
            <a:off x="5513577" y="1928233"/>
            <a:ext cx="515997" cy="267579"/>
          </a:xfrm>
          <a:prstGeom prst="leftRightArrow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72000" tIns="46800" rIns="72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de-DE" sz="500">
              <a:latin typeface="+mn-lt"/>
            </a:endParaRPr>
          </a:p>
        </p:txBody>
      </p:sp>
      <p:sp>
        <p:nvSpPr>
          <p:cNvPr id="36" name="Pfeil nach links und rechts 35"/>
          <p:cNvSpPr/>
          <p:nvPr/>
        </p:nvSpPr>
        <p:spPr bwMode="auto">
          <a:xfrm rot="2853308">
            <a:off x="4761236" y="2675960"/>
            <a:ext cx="515997" cy="267579"/>
          </a:xfrm>
          <a:prstGeom prst="leftRightArrow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72000" tIns="46800" rIns="72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de-DE" sz="500">
              <a:latin typeface="+mn-lt"/>
            </a:endParaRPr>
          </a:p>
        </p:txBody>
      </p:sp>
      <p:sp>
        <p:nvSpPr>
          <p:cNvPr id="29" name="Rechteck 28"/>
          <p:cNvSpPr/>
          <p:nvPr/>
        </p:nvSpPr>
        <p:spPr bwMode="auto">
          <a:xfrm>
            <a:off x="437306" y="1520961"/>
            <a:ext cx="1224136" cy="100811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square" lIns="72000" tIns="46800" rIns="72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de-DE" sz="1200" dirty="0">
                <a:solidFill>
                  <a:schemeClr val="bg1"/>
                </a:solidFill>
              </a:rPr>
              <a:t>BPMN 2.0 </a:t>
            </a:r>
            <a:r>
              <a:rPr lang="de-DE" sz="1200" dirty="0" err="1">
                <a:solidFill>
                  <a:schemeClr val="bg1"/>
                </a:solidFill>
              </a:rPr>
              <a:t>Methodology</a:t>
            </a:r>
            <a:endParaRPr lang="de-DE" sz="1200" dirty="0">
              <a:solidFill>
                <a:schemeClr val="bg1"/>
              </a:solidFill>
            </a:endParaRPr>
          </a:p>
        </p:txBody>
      </p:sp>
      <p:sp>
        <p:nvSpPr>
          <p:cNvPr id="31" name="Rechteck 30"/>
          <p:cNvSpPr/>
          <p:nvPr/>
        </p:nvSpPr>
        <p:spPr bwMode="auto">
          <a:xfrm>
            <a:off x="4249886" y="5730303"/>
            <a:ext cx="1224136" cy="100811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square" lIns="72000" tIns="46800" rIns="72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de-DE" sz="1200" dirty="0">
                <a:solidFill>
                  <a:schemeClr val="bg1"/>
                </a:solidFill>
              </a:rPr>
              <a:t>Technical </a:t>
            </a:r>
            <a:r>
              <a:rPr lang="de-DE" sz="1200" dirty="0" err="1">
                <a:solidFill>
                  <a:schemeClr val="bg1"/>
                </a:solidFill>
              </a:rPr>
              <a:t>Aspects</a:t>
            </a:r>
            <a:endParaRPr lang="de-DE" sz="1200" dirty="0">
              <a:solidFill>
                <a:schemeClr val="bg1"/>
              </a:solidFill>
            </a:endParaRPr>
          </a:p>
        </p:txBody>
      </p:sp>
      <p:sp>
        <p:nvSpPr>
          <p:cNvPr id="32" name="Rechteck 31"/>
          <p:cNvSpPr/>
          <p:nvPr/>
        </p:nvSpPr>
        <p:spPr bwMode="auto">
          <a:xfrm>
            <a:off x="5849969" y="5730303"/>
            <a:ext cx="1224136" cy="100811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square" lIns="72000" tIns="46800" rIns="72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de-DE" sz="1200" dirty="0" smtClean="0">
                <a:solidFill>
                  <a:schemeClr val="bg1"/>
                </a:solidFill>
              </a:rPr>
              <a:t>User Guide</a:t>
            </a:r>
            <a:endParaRPr lang="de-DE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5714343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 reqver=&quot;17819&quot;&gt;&lt;version val=&quot;17874&quot;/&gt;&lt;CPresentation id=&quot;1&quot;&gt;&lt;m_defprecNumber idref=&quot;2&quot;/&gt;&lt;m_defprecPercent idref=&quot;3&quot;/&gt;&lt;m_defprecDate idref=&quot;4&quot;/&gt;&lt;m_defprecYear idref=&quot;5&quot;/&gt;&lt;m_defprecQuarter idref=&quot;6&quot;/&gt;&lt;m_defprecMonth idref=&quot;7&quot;/&gt;&lt;m_defprecWeek idref=&quot;8&quot;/&gt;&lt;m_defprecDay idref=&quot;9&quot;/&gt;&lt;m_eweekdayFirstOfWeek val=&quot;2&quot;/&gt;&lt;m_mruColor&gt;&lt;m_vecMRU length=&quot;2&quot;&gt;&lt;elem&gt;&lt;m_ppcolschidx val=&quot;0&quot;/&gt;&lt;m_rgb r=&quot;8d&quot; g=&quot;8d&quot; b=&quot;8d&quot;/&gt;&lt;/elem&gt;&lt;elem&gt;&lt;m_ppcolschidx val=&quot;0&quot;/&gt;&lt;m_rgb r=&quot;56&quot; g=&quot;77&quot; b=&quot;ba&quot;/&gt;&lt;/elem&gt;&lt;/m_vecMRU&gt;&lt;/m_mruColor&gt;&lt;m_eweekdayFirstOfWorkweek val=&quot;2&quot;/&gt;&lt;m_eweekdayFirstOfWeekend val=&quot;7&quot;/&gt;&lt;m_mapectfillschemeMRU/&gt;&lt;/CPresentation&gt;&lt;CDefaultPrec id=&quot;9&quot;&gt;&lt;m_precDefault/&gt;&lt;/CDefaultPrec&gt;&lt;CDefaultPrec id=&quot;8&quot;&gt;&lt;m_precDefault/&gt;&lt;/CDefaultPrec&gt;&lt;CDefaultPrec id=&quot;7&quot;&gt;&lt;m_precDefault/&gt;&lt;/CDefaultPrec&gt;&lt;CDefaultPrec id=&quot;6&quot;&gt;&lt;m_precDefault/&gt;&lt;/CDefaultPrec&gt;&lt;CDefaultPrec id=&quot;5&quot;&gt;&lt;m_precDefault/&gt;&lt;/CDefaultPrec&gt;&lt;CDefaultPrec id=&quot;4&quot;&gt;&lt;m_precDefault/&gt;&lt;/CDefaultPrec&gt;&lt;CDefaultPrec id=&quot;3&quot;&gt;&lt;m_precDefault/&gt;&lt;/CDefaultPrec&gt;&lt;CDefaultPrec id=&quot;2&quot;&gt;&lt;m_precDefault&gt;&lt;m_chDecimalSymbol&gt;,&lt;/m_chDecimalSymbol&gt;&lt;m_nGroupingDigits val=&quot;3&quot;/&gt;&lt;m_chGroupingSymbol&gt;.&lt;/m_chGroupingSymbol&gt;&lt;/m_precDefault&gt;&lt;/CDefaultPrec&gt;&lt;/root&gt;"/>
  <p:tag name="THINKCELLUNDODONOTDELETE" val="23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H4dx1dz6UGn4bcbq0t1vA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H4dx1dz6UGn4bcbq0t1vA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Gm68hsDAkWLFDcIVfrGcw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TsAZFl3sUyK4FVo_8D.fw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13mmrAh30CaCtuqibjTzA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Nlg.hi1106E8rhzNMeUYA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RPu4pOTqkiP4Sc_P6MuWQ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FORECOLOR" val="5921499"/>
  <p:tag name="LINEFORESCHEMECOLOR" val="5"/>
  <p:tag name="THINKCELLSHAPEDONOTDELETE" val="pN0BjUI_rdkaPHmxLJcsFeg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P0pRAglRk.uCb9_xj2Z6g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3POAS5FWVE6Crq0htuw3AA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YQfHxhBoUmfR4ayHBMVYA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13dxl9pqECedUT5GqwvHw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.18tX.7TkSXWnqgZAJzBg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s0YC82Wb06mHQa8fzN0pQ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0PCxeC7M06aH7Alo.N92A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frcgR8Ui0..QNQ8VRnBZQ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9G91GJqV4EuNi5xgeyTQQg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9ysqOcDRUUW4DzsCd8byOw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HtTHFM1j0ikUxZEuMydX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.f92wihhkKQUtwqnGmMi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TvGHFzJpUmDLMLsgTjcWw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pobTtpyZ0umXW_P39WgC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camunda Template">
  <a:themeElements>
    <a:clrScheme name="camunda">
      <a:dk1>
        <a:srgbClr val="000000"/>
      </a:dk1>
      <a:lt1>
        <a:sysClr val="window" lastClr="FFFFFF"/>
      </a:lt1>
      <a:dk2>
        <a:srgbClr val="780E1D"/>
      </a:dk2>
      <a:lt2>
        <a:srgbClr val="B5152B"/>
      </a:lt2>
      <a:accent1>
        <a:srgbClr val="DD5F5F"/>
      </a:accent1>
      <a:accent2>
        <a:srgbClr val="C4BD97"/>
      </a:accent2>
      <a:accent3>
        <a:srgbClr val="53534D"/>
      </a:accent3>
      <a:accent4>
        <a:srgbClr val="8D8D8D"/>
      </a:accent4>
      <a:accent5>
        <a:srgbClr val="C6C6C6"/>
      </a:accent5>
      <a:accent6>
        <a:srgbClr val="5677BA"/>
      </a:accent6>
      <a:hlink>
        <a:srgbClr val="B5152B"/>
      </a:hlink>
      <a:folHlink>
        <a:srgbClr val="DD5F5F"/>
      </a:folHlink>
    </a:clrScheme>
    <a:fontScheme name="camunda">
      <a:majorFont>
        <a:latin typeface="Folks-Light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72000" tIns="46800" rIns="72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+mn-lt"/>
          </a:defRPr>
        </a:defPPr>
      </a:lst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72000" rIns="72000" rtlCol="0">
        <a:spAutoFit/>
      </a:bodyPr>
      <a:lstStyle>
        <a:defPPr>
          <a:defRPr sz="1400" dirty="0" err="1" smtClean="0"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camunda Template</Template>
  <TotalTime>0</TotalTime>
  <Words>106</Words>
  <Application>Microsoft Office PowerPoint</Application>
  <PresentationFormat>Bildschirmpräsentation (4:3)</PresentationFormat>
  <Paragraphs>69</Paragraphs>
  <Slides>5</Slides>
  <Notes>0</Notes>
  <HiddenSlides>0</HiddenSlides>
  <MMClips>0</MMClips>
  <ScaleCrop>false</ScaleCrop>
  <HeadingPairs>
    <vt:vector size="6" baseType="variant"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7" baseType="lpstr">
      <vt:lpstr>camunda Template</vt:lpstr>
      <vt:lpstr>think-cell Slide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Jakob Freund</dc:creator>
  <cp:lastModifiedBy>ruecker</cp:lastModifiedBy>
  <cp:revision>980</cp:revision>
  <cp:lastPrinted>2012-08-01T14:41:46Z</cp:lastPrinted>
  <dcterms:created xsi:type="dcterms:W3CDTF">2009-11-18T14:49:52Z</dcterms:created>
  <dcterms:modified xsi:type="dcterms:W3CDTF">2013-05-11T09:50:56Z</dcterms:modified>
</cp:coreProperties>
</file>