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17" r:id="rId2"/>
    <p:sldId id="423" r:id="rId3"/>
    <p:sldId id="424" r:id="rId4"/>
    <p:sldId id="425" r:id="rId5"/>
  </p:sldIdLst>
  <p:sldSz cx="9144000" cy="6858000" type="screen4x3"/>
  <p:notesSz cx="6797675" cy="9928225"/>
  <p:custDataLst>
    <p:tags r:id="rId8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7BA"/>
    <a:srgbClr val="99FF66"/>
    <a:srgbClr val="F4C706"/>
    <a:srgbClr val="FFFFCC"/>
    <a:srgbClr val="6180BF"/>
    <a:srgbClr val="7C96CA"/>
    <a:srgbClr val="F9F9F9"/>
    <a:srgbClr val="F7F7F7"/>
    <a:srgbClr val="EEEEF0"/>
    <a:srgbClr val="E6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7514" autoAdjust="0"/>
  </p:normalViewPr>
  <p:slideViewPr>
    <p:cSldViewPr>
      <p:cViewPr varScale="1">
        <p:scale>
          <a:sx n="115" d="100"/>
          <a:sy n="115" d="100"/>
        </p:scale>
        <p:origin x="-1572" y="-114"/>
      </p:cViewPr>
      <p:guideLst>
        <p:guide orient="horz" pos="4201"/>
        <p:guide pos="5647"/>
        <p:guide pos="113"/>
      </p:guideLst>
    </p:cSldViewPr>
  </p:slideViewPr>
  <p:outlineViewPr>
    <p:cViewPr>
      <p:scale>
        <a:sx n="33" d="100"/>
        <a:sy n="33" d="100"/>
      </p:scale>
      <p:origin x="0" y="32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48" y="-96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r">
              <a:defRPr sz="1200"/>
            </a:lvl1pPr>
          </a:lstStyle>
          <a:p>
            <a:fld id="{80F06307-6088-4DFD-BB97-31C1E3C8F94D}" type="datetimeFigureOut">
              <a:rPr lang="en-US" smtClean="0"/>
              <a:pPr/>
              <a:t>5/10/2013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l">
              <a:defRPr sz="1200"/>
            </a:lvl1pPr>
          </a:lstStyle>
          <a:p>
            <a:r>
              <a:rPr lang="de-DE" smtClean="0"/>
              <a:t>BLANK.POTX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38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r">
              <a:defRPr sz="1200"/>
            </a:lvl1pPr>
          </a:lstStyle>
          <a:p>
            <a:fld id="{56E7BBA9-3E9F-478E-BBF6-AD90C451F165}" type="datetimeFigureOut">
              <a:rPr lang="en-GB" smtClean="0"/>
              <a:pPr/>
              <a:t>10/05/2013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53" tIns="46077" rIns="92153" bIns="46077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2153" tIns="46077" rIns="92153" bIns="4607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02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 smtClean="0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Untertitel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362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AutoShape 27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 smtClean="0">
                <a:solidFill>
                  <a:schemeClr val="bg2"/>
                </a:solidFill>
              </a:rPr>
              <a:t>Textmasterformate durch Klicken bearbeiten</a:t>
            </a:r>
          </a:p>
          <a:p>
            <a:pPr lvl="1"/>
            <a:r>
              <a:rPr lang="de-DE" smtClean="0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 smtClean="0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 smtClean="0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61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13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5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89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81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85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05" name="think-cell Slide" r:id="rId18" imgW="0" imgH="0" progId="">
                  <p:embed/>
                </p:oleObj>
              </mc:Choice>
              <mc:Fallback>
                <p:oleObj name="think-cell Slide" r:id="rId18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 smtClean="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</a:t>
            </a:r>
            <a:r>
              <a:rPr lang="nb-NO" sz="1200" kern="1200" spc="-5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664 0409-00</a:t>
            </a:r>
            <a:endParaRPr lang="nb-NO" sz="1200" kern="1200" spc="-50" dirty="0" smtClean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</a:t>
            </a: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 smtClean="0"/>
              <a:t>Name</a:t>
            </a:r>
            <a:endParaRPr lang="de-DE" dirty="0"/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vorname.name</a:t>
            </a:r>
            <a:endParaRPr lang="de-DE" dirty="0"/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 smtClean="0"/>
              <a:t>Veranstaltung</a:t>
            </a:r>
            <a:endParaRPr lang="en-US" dirty="0" smtClean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Ort, Datum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 smtClean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5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" name="think-cell Slide" r:id="rId17" imgW="0" imgH="0" progId="">
                  <p:embed/>
                </p:oleObj>
              </mc:Choice>
              <mc:Fallback>
                <p:oleObj name="think-cell Slide" r:id="rId17" imgW="0" imgH="0" progId="">
                  <p:embed/>
                  <p:pic>
                    <p:nvPicPr>
                      <p:cNvPr id="0" name="AutoShape 27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  <p:sldLayoutId id="2147483708" r:id="rId10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428596" y="4725144"/>
            <a:ext cx="8501122" cy="14899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Next </a:t>
            </a:r>
            <a:r>
              <a:rPr lang="de-DE" dirty="0" err="1" smtClean="0"/>
              <a:t>Steps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Branch</a:t>
            </a:r>
            <a:r>
              <a:rPr lang="de-DE" dirty="0" smtClean="0"/>
              <a:t> auf camunda.org mit Strukturaufschlag</a:t>
            </a:r>
          </a:p>
          <a:p>
            <a:r>
              <a:rPr lang="de-DE" dirty="0" smtClean="0"/>
              <a:t>Diskussion auf camunda-</a:t>
            </a:r>
            <a:r>
              <a:rPr lang="de-DE" dirty="0" err="1" smtClean="0"/>
              <a:t>bpm</a:t>
            </a:r>
            <a:r>
              <a:rPr lang="de-DE" dirty="0" smtClean="0"/>
              <a:t>-xx Mailingliste</a:t>
            </a:r>
          </a:p>
          <a:p>
            <a:r>
              <a:rPr lang="de-DE" dirty="0" smtClean="0"/>
              <a:t>Füllen mit Inhalten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Best Practices &amp; Guidelines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1979712" y="1399704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Regeln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323528" y="1399704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Guidelines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+mn-lt"/>
              </a:rPr>
              <a:t>(Checkliste)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1987992" y="2708920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+mn-lt"/>
              </a:rPr>
              <a:t>Patterns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3923928" y="1399704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Tutorials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3923928" y="3717032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Quickstarts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5580112" y="2708920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Outer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-Space Demos</a:t>
            </a:r>
          </a:p>
        </p:txBody>
      </p:sp>
      <p:sp>
        <p:nvSpPr>
          <p:cNvPr id="15" name="Rechteck 14"/>
          <p:cNvSpPr/>
          <p:nvPr/>
        </p:nvSpPr>
        <p:spPr bwMode="auto">
          <a:xfrm>
            <a:off x="5597480" y="1399704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ArchitekturBlueprints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236296" y="1399704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latin typeface="+mn-lt"/>
              </a:rPr>
              <a:t>Success</a:t>
            </a:r>
            <a:r>
              <a:rPr lang="de-DE" dirty="0" smtClean="0">
                <a:latin typeface="+mn-lt"/>
              </a:rPr>
              <a:t> Stories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3491880" y="1124744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277904" y="1124744"/>
            <a:ext cx="1224136" cy="2862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accent6"/>
                </a:solidFill>
                <a:latin typeface="+mn-lt"/>
              </a:rPr>
              <a:t>BC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502040" y="1133104"/>
            <a:ext cx="1224136" cy="2862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de-DE" sz="1400" dirty="0" smtClean="0">
                <a:solidFill>
                  <a:schemeClr val="accent6"/>
                </a:solidFill>
                <a:latin typeface="+mn-lt"/>
              </a:rPr>
              <a:t>TC</a:t>
            </a:r>
          </a:p>
        </p:txBody>
      </p:sp>
      <p:cxnSp>
        <p:nvCxnSpPr>
          <p:cNvPr id="27" name="Gerade Verbindung mit Pfeil 26"/>
          <p:cNvCxnSpPr>
            <a:stCxn id="11" idx="3"/>
            <a:endCxn id="12" idx="1"/>
          </p:cNvCxnSpPr>
          <p:nvPr/>
        </p:nvCxnSpPr>
        <p:spPr>
          <a:xfrm flipV="1">
            <a:off x="3212128" y="1903760"/>
            <a:ext cx="711800" cy="13092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2" idx="2"/>
            <a:endCxn id="13" idx="0"/>
          </p:cNvCxnSpPr>
          <p:nvPr/>
        </p:nvCxnSpPr>
        <p:spPr>
          <a:xfrm>
            <a:off x="4535996" y="2407816"/>
            <a:ext cx="0" cy="13092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2"/>
            <a:endCxn id="14" idx="1"/>
          </p:cNvCxnSpPr>
          <p:nvPr/>
        </p:nvCxnSpPr>
        <p:spPr>
          <a:xfrm>
            <a:off x="4535996" y="2407816"/>
            <a:ext cx="1044116" cy="8051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5" idx="3"/>
            <a:endCxn id="16" idx="1"/>
          </p:cNvCxnSpPr>
          <p:nvPr/>
        </p:nvCxnSpPr>
        <p:spPr>
          <a:xfrm>
            <a:off x="6821616" y="1903760"/>
            <a:ext cx="41468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3"/>
            <a:endCxn id="9" idx="1"/>
          </p:cNvCxnSpPr>
          <p:nvPr/>
        </p:nvCxnSpPr>
        <p:spPr>
          <a:xfrm>
            <a:off x="1547664" y="190376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0" idx="3"/>
            <a:endCxn id="11" idx="1"/>
          </p:cNvCxnSpPr>
          <p:nvPr/>
        </p:nvCxnSpPr>
        <p:spPr>
          <a:xfrm>
            <a:off x="1547664" y="1903760"/>
            <a:ext cx="440328" cy="13092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077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 bwMode="auto">
          <a:xfrm>
            <a:off x="1979712" y="1399704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Rule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</a:rPr>
              <a:t>Cataloge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3528" y="1399704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Modeling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Guidelines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> Rules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1987992" y="2708920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Modeling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Patterns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3923928" y="1399704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Tutorials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923928" y="3717032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Quickstarts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5580112" y="2708920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Outer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-Space Demos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5554532" y="1399704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ArchitekturBlueprints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7236296" y="1399704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  <a:latin typeface="+mn-lt"/>
              </a:rPr>
              <a:t>Success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Stories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12" name="Gerade Verbindung mit Pfeil 11"/>
          <p:cNvCxnSpPr>
            <a:stCxn id="6" idx="3"/>
            <a:endCxn id="7" idx="1"/>
          </p:cNvCxnSpPr>
          <p:nvPr/>
        </p:nvCxnSpPr>
        <p:spPr>
          <a:xfrm flipV="1">
            <a:off x="3212128" y="1903760"/>
            <a:ext cx="711800" cy="13092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7" idx="2"/>
            <a:endCxn id="8" idx="0"/>
          </p:cNvCxnSpPr>
          <p:nvPr/>
        </p:nvCxnSpPr>
        <p:spPr>
          <a:xfrm>
            <a:off x="4535996" y="2407816"/>
            <a:ext cx="0" cy="13092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2"/>
            <a:endCxn id="9" idx="1"/>
          </p:cNvCxnSpPr>
          <p:nvPr/>
        </p:nvCxnSpPr>
        <p:spPr>
          <a:xfrm>
            <a:off x="4535996" y="2407816"/>
            <a:ext cx="1044116" cy="8051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3"/>
            <a:endCxn id="11" idx="1"/>
          </p:cNvCxnSpPr>
          <p:nvPr/>
        </p:nvCxnSpPr>
        <p:spPr>
          <a:xfrm>
            <a:off x="6778668" y="1903760"/>
            <a:ext cx="45762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946436" y="4725144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946436" y="4725144"/>
            <a:ext cx="440328" cy="13092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01 GIT\camunda-org\app\assets\img\design_la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77"/>
          <a:stretch/>
        </p:blipFill>
        <p:spPr bwMode="auto">
          <a:xfrm>
            <a:off x="923595" y="2531758"/>
            <a:ext cx="992372" cy="35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01 GIT\camunda-org\app\assets\img\design_la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6"/>
          <a:stretch/>
        </p:blipFill>
        <p:spPr bwMode="auto">
          <a:xfrm>
            <a:off x="7552588" y="2132856"/>
            <a:ext cx="900734" cy="35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feil nach rechts 20"/>
          <p:cNvSpPr/>
          <p:nvPr/>
        </p:nvSpPr>
        <p:spPr bwMode="auto">
          <a:xfrm>
            <a:off x="1593268" y="1582905"/>
            <a:ext cx="368320" cy="27496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199294" y="911086"/>
            <a:ext cx="1156268" cy="4801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dirty="0" err="1">
                <a:latin typeface="+mn-lt"/>
              </a:rPr>
              <a:t>c</a:t>
            </a:r>
            <a:r>
              <a:rPr lang="de-DE" dirty="0" err="1" smtClean="0">
                <a:latin typeface="+mn-lt"/>
              </a:rPr>
              <a:t>hecklist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contains</a:t>
            </a:r>
            <a:endParaRPr lang="de-DE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3944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 bwMode="auto">
          <a:xfrm>
            <a:off x="6861939" y="1414162"/>
            <a:ext cx="1958534" cy="2613847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244213" y="1391217"/>
            <a:ext cx="3175659" cy="2613847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3998209" y="1414162"/>
            <a:ext cx="2662024" cy="3815038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1987992" y="1512139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Modeling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Guidelines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> Rules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1987992" y="2708920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Modeling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Patterns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249886" y="1512139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Tutorials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148064" y="3906625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Quickstarts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5148064" y="2708920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Demos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7277753" y="1551452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Architecture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</a:rPr>
              <a:t>Blueprints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7277753" y="2695142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  <a:latin typeface="+mn-lt"/>
              </a:rPr>
              <a:t>Success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Stories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8" name="Picture 2" descr="C:\01 GIT\camunda-org\app\assets\img\design_la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77"/>
          <a:stretch/>
        </p:blipFill>
        <p:spPr bwMode="auto">
          <a:xfrm>
            <a:off x="553188" y="2939186"/>
            <a:ext cx="992372" cy="35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01 GIT\camunda-org\app\assets\img\design_la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6"/>
          <a:stretch/>
        </p:blipFill>
        <p:spPr bwMode="auto">
          <a:xfrm>
            <a:off x="6372200" y="3108590"/>
            <a:ext cx="900734" cy="35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feil nach rechts 20"/>
          <p:cNvSpPr/>
          <p:nvPr/>
        </p:nvSpPr>
        <p:spPr bwMode="auto">
          <a:xfrm>
            <a:off x="1331640" y="1918028"/>
            <a:ext cx="368320" cy="274960"/>
          </a:xfrm>
          <a:prstGeom prst="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44213" y="2822358"/>
            <a:ext cx="996355" cy="2862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dirty="0" err="1" smtClean="0">
                <a:latin typeface="+mn-lt"/>
              </a:rPr>
              <a:t>c</a:t>
            </a:r>
            <a:r>
              <a:rPr lang="de-DE" dirty="0" err="1" smtClean="0">
                <a:latin typeface="+mn-lt"/>
              </a:rPr>
              <a:t>hecklist</a:t>
            </a:r>
            <a:endParaRPr lang="de-DE" sz="1400" dirty="0" smtClean="0">
              <a:latin typeface="+mn-lt"/>
            </a:endParaRPr>
          </a:p>
        </p:txBody>
      </p:sp>
      <p:sp>
        <p:nvSpPr>
          <p:cNvPr id="23" name="Pfeil nach rechts 22"/>
          <p:cNvSpPr/>
          <p:nvPr/>
        </p:nvSpPr>
        <p:spPr bwMode="auto">
          <a:xfrm rot="2092971">
            <a:off x="1286104" y="2583606"/>
            <a:ext cx="368320" cy="274960"/>
          </a:xfrm>
          <a:prstGeom prst="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1" y="1759130"/>
            <a:ext cx="790575" cy="1028700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3253531" y="2831642"/>
            <a:ext cx="996355" cy="3970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sz="1100" dirty="0" err="1">
                <a:latin typeface="+mn-lt"/>
              </a:rPr>
              <a:t>r</a:t>
            </a:r>
            <a:r>
              <a:rPr lang="de-DE" sz="1100" dirty="0" err="1" smtClean="0">
                <a:latin typeface="+mn-lt"/>
              </a:rPr>
              <a:t>eferences</a:t>
            </a:r>
            <a:r>
              <a:rPr lang="de-DE" sz="1100" dirty="0" smtClean="0">
                <a:latin typeface="+mn-lt"/>
              </a:rPr>
              <a:t> &amp; links</a:t>
            </a:r>
            <a:endParaRPr lang="de-DE" sz="1100" dirty="0" smtClean="0">
              <a:latin typeface="+mn-lt"/>
            </a:endParaRPr>
          </a:p>
        </p:txBody>
      </p:sp>
      <p:sp>
        <p:nvSpPr>
          <p:cNvPr id="28" name="Pfeil nach links und rechts 27"/>
          <p:cNvSpPr/>
          <p:nvPr/>
        </p:nvSpPr>
        <p:spPr bwMode="auto">
          <a:xfrm>
            <a:off x="3482210" y="2503122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  <p:sp>
        <p:nvSpPr>
          <p:cNvPr id="29" name="Pfeil nach rechts 28"/>
          <p:cNvSpPr/>
          <p:nvPr/>
        </p:nvSpPr>
        <p:spPr bwMode="auto">
          <a:xfrm>
            <a:off x="2691131" y="5436842"/>
            <a:ext cx="368320" cy="274960"/>
          </a:xfrm>
          <a:prstGeom prst="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Pfeil nach rechts 29"/>
          <p:cNvSpPr/>
          <p:nvPr/>
        </p:nvSpPr>
        <p:spPr bwMode="auto">
          <a:xfrm rot="2092971">
            <a:off x="2645595" y="6102420"/>
            <a:ext cx="368320" cy="274960"/>
          </a:xfrm>
          <a:prstGeom prst="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1" name="Pfeil nach links und rechts 30"/>
          <p:cNvSpPr/>
          <p:nvPr/>
        </p:nvSpPr>
        <p:spPr bwMode="auto">
          <a:xfrm>
            <a:off x="3733889" y="5709596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7616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 bwMode="auto">
          <a:xfrm>
            <a:off x="1838510" y="4392762"/>
            <a:ext cx="3844148" cy="130692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244213" y="778937"/>
            <a:ext cx="3175659" cy="3226127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3998209" y="1414162"/>
            <a:ext cx="3670136" cy="259090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1987992" y="1512139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Modeling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Guidelines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err="1" smtClean="0">
                <a:solidFill>
                  <a:schemeClr val="bg1"/>
                </a:solidFill>
              </a:rPr>
              <a:t>and</a:t>
            </a:r>
            <a:r>
              <a:rPr lang="de-DE" sz="1200" dirty="0" smtClean="0">
                <a:solidFill>
                  <a:schemeClr val="bg1"/>
                </a:solidFill>
              </a:rPr>
              <a:t> Rules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1987992" y="2708920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smtClean="0">
                <a:solidFill>
                  <a:schemeClr val="bg1"/>
                </a:solidFill>
                <a:latin typeface="+mn-lt"/>
              </a:rPr>
              <a:t>Modeling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smtClean="0">
                <a:solidFill>
                  <a:schemeClr val="bg1"/>
                </a:solidFill>
                <a:latin typeface="+mn-lt"/>
              </a:rPr>
              <a:t>Patterns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249886" y="1512139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Tutorials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292080" y="2787830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Quickstarts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6156176" y="1512139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Demos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249886" y="4566745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Architecture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err="1" smtClean="0">
                <a:solidFill>
                  <a:schemeClr val="bg1"/>
                </a:solidFill>
              </a:rPr>
              <a:t>Blueprints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1987992" y="4542168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err="1" smtClean="0">
                <a:solidFill>
                  <a:schemeClr val="bg1"/>
                </a:solidFill>
                <a:latin typeface="+mn-lt"/>
              </a:rPr>
              <a:t>Success</a:t>
            </a:r>
            <a:r>
              <a:rPr lang="de-DE" sz="1200" dirty="0" smtClean="0">
                <a:solidFill>
                  <a:schemeClr val="bg1"/>
                </a:solidFill>
                <a:latin typeface="+mn-lt"/>
              </a:rPr>
              <a:t> Stories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8" name="Picture 2" descr="C:\01 GIT\camunda-org\app\assets\img\design_la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77" b="9908"/>
          <a:stretch/>
        </p:blipFill>
        <p:spPr bwMode="auto">
          <a:xfrm>
            <a:off x="553188" y="2822358"/>
            <a:ext cx="992372" cy="31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01 GIT\camunda-org\app\assets\img\design_la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6" b="11648"/>
          <a:stretch/>
        </p:blipFill>
        <p:spPr bwMode="auto">
          <a:xfrm>
            <a:off x="6755209" y="2415972"/>
            <a:ext cx="900734" cy="31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feil nach rechts 20"/>
          <p:cNvSpPr/>
          <p:nvPr/>
        </p:nvSpPr>
        <p:spPr bwMode="auto">
          <a:xfrm>
            <a:off x="1482963" y="2075730"/>
            <a:ext cx="368320" cy="274960"/>
          </a:xfrm>
          <a:prstGeom prst="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2980060"/>
            <a:ext cx="996355" cy="2585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sz="1200" dirty="0" err="1" smtClean="0">
                <a:latin typeface="+mn-lt"/>
              </a:rPr>
              <a:t>c</a:t>
            </a:r>
            <a:r>
              <a:rPr lang="de-DE" sz="1200" dirty="0" err="1" smtClean="0">
                <a:latin typeface="+mn-lt"/>
              </a:rPr>
              <a:t>hecklists</a:t>
            </a:r>
            <a:endParaRPr lang="de-DE" sz="1400" dirty="0" smtClean="0">
              <a:latin typeface="+mn-lt"/>
            </a:endParaRPr>
          </a:p>
        </p:txBody>
      </p:sp>
      <p:sp>
        <p:nvSpPr>
          <p:cNvPr id="23" name="Pfeil nach rechts 22"/>
          <p:cNvSpPr/>
          <p:nvPr/>
        </p:nvSpPr>
        <p:spPr bwMode="auto">
          <a:xfrm rot="2092971">
            <a:off x="1437427" y="2741308"/>
            <a:ext cx="368320" cy="274960"/>
          </a:xfrm>
          <a:prstGeom prst="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14" y="1916832"/>
            <a:ext cx="790575" cy="1028700"/>
          </a:xfrm>
          <a:prstGeom prst="rect">
            <a:avLst/>
          </a:prstGeom>
        </p:spPr>
      </p:pic>
      <p:sp>
        <p:nvSpPr>
          <p:cNvPr id="26" name="Pfeil nach links und rechts 25"/>
          <p:cNvSpPr/>
          <p:nvPr/>
        </p:nvSpPr>
        <p:spPr bwMode="auto">
          <a:xfrm>
            <a:off x="3482211" y="4937011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  <p:sp>
        <p:nvSpPr>
          <p:cNvPr id="34" name="Pfeil nach links und rechts 33"/>
          <p:cNvSpPr/>
          <p:nvPr/>
        </p:nvSpPr>
        <p:spPr bwMode="auto">
          <a:xfrm>
            <a:off x="3452707" y="2464245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  <p:sp>
        <p:nvSpPr>
          <p:cNvPr id="35" name="Pfeil nach links und rechts 34"/>
          <p:cNvSpPr/>
          <p:nvPr/>
        </p:nvSpPr>
        <p:spPr bwMode="auto">
          <a:xfrm>
            <a:off x="5513577" y="1928233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  <p:sp>
        <p:nvSpPr>
          <p:cNvPr id="36" name="Pfeil nach links und rechts 35"/>
          <p:cNvSpPr/>
          <p:nvPr/>
        </p:nvSpPr>
        <p:spPr bwMode="auto">
          <a:xfrm rot="2853308">
            <a:off x="4761236" y="2675960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5536" y="951515"/>
            <a:ext cx="2816592" cy="4042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BPMN 2.0 </a:t>
            </a: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Methodology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620070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munda 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 Template</Template>
  <TotalTime>0</TotalTime>
  <Words>85</Words>
  <Application>Microsoft Office PowerPoint</Application>
  <PresentationFormat>Bildschirmpräsentation (4:3)</PresentationFormat>
  <Paragraphs>55</Paragraphs>
  <Slides>4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camunda Template</vt:lpstr>
      <vt:lpstr>think-cell Slide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 Freund</dc:creator>
  <cp:lastModifiedBy>ruecker</cp:lastModifiedBy>
  <cp:revision>977</cp:revision>
  <cp:lastPrinted>2012-08-01T14:41:46Z</cp:lastPrinted>
  <dcterms:created xsi:type="dcterms:W3CDTF">2009-11-18T14:49:52Z</dcterms:created>
  <dcterms:modified xsi:type="dcterms:W3CDTF">2013-05-10T17:43:36Z</dcterms:modified>
</cp:coreProperties>
</file>