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346" r:id="rId4"/>
    <p:sldId id="258" r:id="rId5"/>
    <p:sldId id="259" r:id="rId6"/>
    <p:sldId id="263" r:id="rId7"/>
    <p:sldId id="262" r:id="rId8"/>
    <p:sldId id="266" r:id="rId9"/>
    <p:sldId id="260" r:id="rId10"/>
    <p:sldId id="264" r:id="rId11"/>
    <p:sldId id="265" r:id="rId12"/>
    <p:sldId id="267" r:id="rId13"/>
    <p:sldId id="261" r:id="rId14"/>
    <p:sldId id="271" r:id="rId15"/>
    <p:sldId id="268" r:id="rId16"/>
    <p:sldId id="269" r:id="rId17"/>
    <p:sldId id="272" r:id="rId18"/>
    <p:sldId id="270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4" r:id="rId29"/>
    <p:sldId id="285" r:id="rId30"/>
    <p:sldId id="283" r:id="rId31"/>
    <p:sldId id="292" r:id="rId32"/>
    <p:sldId id="286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8" r:id="rId41"/>
    <p:sldId id="299" r:id="rId42"/>
    <p:sldId id="297" r:id="rId43"/>
    <p:sldId id="296" r:id="rId44"/>
    <p:sldId id="300" r:id="rId45"/>
    <p:sldId id="301" r:id="rId46"/>
    <p:sldId id="302" r:id="rId47"/>
    <p:sldId id="303" r:id="rId48"/>
    <p:sldId id="304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4" r:id="rId58"/>
    <p:sldId id="313" r:id="rId59"/>
    <p:sldId id="315" r:id="rId60"/>
    <p:sldId id="316" r:id="rId61"/>
    <p:sldId id="317" r:id="rId62"/>
    <p:sldId id="319" r:id="rId63"/>
    <p:sldId id="318" r:id="rId64"/>
    <p:sldId id="320" r:id="rId65"/>
    <p:sldId id="325" r:id="rId66"/>
    <p:sldId id="321" r:id="rId67"/>
    <p:sldId id="323" r:id="rId68"/>
    <p:sldId id="322" r:id="rId69"/>
    <p:sldId id="324" r:id="rId70"/>
    <p:sldId id="326" r:id="rId71"/>
    <p:sldId id="335" r:id="rId72"/>
    <p:sldId id="328" r:id="rId73"/>
    <p:sldId id="329" r:id="rId74"/>
    <p:sldId id="331" r:id="rId75"/>
    <p:sldId id="338" r:id="rId76"/>
    <p:sldId id="332" r:id="rId77"/>
    <p:sldId id="334" r:id="rId78"/>
    <p:sldId id="336" r:id="rId79"/>
    <p:sldId id="337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5" r:id="rId95"/>
    <p:sldId id="354" r:id="rId96"/>
    <p:sldId id="356" r:id="rId97"/>
    <p:sldId id="357" r:id="rId98"/>
    <p:sldId id="358" r:id="rId99"/>
    <p:sldId id="359" r:id="rId100"/>
    <p:sldId id="362" r:id="rId101"/>
    <p:sldId id="363" r:id="rId102"/>
    <p:sldId id="364" r:id="rId103"/>
    <p:sldId id="365" r:id="rId104"/>
    <p:sldId id="367" r:id="rId105"/>
    <p:sldId id="366" r:id="rId106"/>
    <p:sldId id="360" r:id="rId107"/>
    <p:sldId id="361" r:id="rId108"/>
    <p:sldId id="274" r:id="rId10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EFEF"/>
    <a:srgbClr val="FFCDCD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6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FBFC-5F72-40AF-AB81-0E702AE33AA7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3F56-8659-4D71-8F18-460BBB51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7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228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49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0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14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D23-458E-4D99-AAD7-7E25403CBF25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zh-tw/windows/downloads/windows-10-sdk" TargetMode="External"/><Relationship Id="rId2" Type="http://schemas.openxmlformats.org/officeDocument/2006/relationships/hyperlink" Target="https://docs.microsoft.com/zh-tw/windows-hardware/drivers/download-the-wd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-assets1.tenlong.com.tw/images/51309/original/9789862012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08" y="3619691"/>
            <a:ext cx="2131383" cy="288331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3461"/>
            <a:ext cx="9144000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Device Driver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1804" y="24633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7" y="3745988"/>
            <a:ext cx="6663329" cy="203709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0" name="直線單箭頭接點 9"/>
          <p:cNvCxnSpPr/>
          <p:nvPr/>
        </p:nvCxnSpPr>
        <p:spPr>
          <a:xfrm>
            <a:off x="5550768" y="2441448"/>
            <a:ext cx="2060774" cy="1581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From Application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" y="573808"/>
            <a:ext cx="57340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3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From Application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2" y="573808"/>
            <a:ext cx="5686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22" y="573808"/>
            <a:ext cx="4543425" cy="4800600"/>
          </a:xfrm>
          <a:prstGeom prst="rect">
            <a:avLst/>
          </a:prstGeom>
          <a:noFill/>
          <a:ln w="508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39442" y="656990"/>
            <a:ext cx="465630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From Application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2" y="573808"/>
            <a:ext cx="5686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9012" y="2128951"/>
            <a:ext cx="465630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78" y="573808"/>
            <a:ext cx="4781550" cy="4505325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93364" y="3264521"/>
            <a:ext cx="432246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8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From Application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2" y="573808"/>
            <a:ext cx="5686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9012" y="2128951"/>
            <a:ext cx="465630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78" y="573808"/>
            <a:ext cx="4781550" cy="4505325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93364" y="3264521"/>
            <a:ext cx="432246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59" y="3515291"/>
            <a:ext cx="5768897" cy="2577292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80" y="573808"/>
            <a:ext cx="4417061" cy="397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From Application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2" y="573808"/>
            <a:ext cx="5686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12052" y="3890845"/>
            <a:ext cx="5075070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17678" y="2962044"/>
            <a:ext cx="432246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80" y="573808"/>
            <a:ext cx="4417061" cy="397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From Application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2" y="573808"/>
            <a:ext cx="5686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12052" y="3890845"/>
            <a:ext cx="5075070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17678" y="2962044"/>
            <a:ext cx="432246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78" y="3164994"/>
            <a:ext cx="5969462" cy="23361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60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2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1" y="583074"/>
            <a:ext cx="4660647" cy="575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4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23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17" y="696677"/>
            <a:ext cx="37814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1" y="583074"/>
            <a:ext cx="4660647" cy="575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1460" y="2766218"/>
            <a:ext cx="1760220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92" y="2872388"/>
            <a:ext cx="7724775" cy="3124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78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721600" y="633478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3080" y="2766218"/>
            <a:ext cx="389636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42198"/>
              </p:ext>
            </p:extLst>
          </p:nvPr>
        </p:nvGraphicFramePr>
        <p:xfrm>
          <a:off x="5250427" y="4168741"/>
          <a:ext cx="6596132" cy="16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33"/>
                <a:gridCol w="1649033"/>
                <a:gridCol w="1649033"/>
                <a:gridCol w="1649033"/>
              </a:tblGrid>
              <a:tr h="496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驅動程式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I/O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處理程序管理器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虛擬記憶體管理器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其他元件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</p:spTree>
    <p:extLst>
      <p:ext uri="{BB962C8B-B14F-4D97-AF65-F5344CB8AC3E}">
        <p14:creationId xmlns:p14="http://schemas.microsoft.com/office/powerpoint/2010/main" val="7253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7540" y="2766218"/>
            <a:ext cx="583692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</p:spTree>
    <p:extLst>
      <p:ext uri="{BB962C8B-B14F-4D97-AF65-F5344CB8AC3E}">
        <p14:creationId xmlns:p14="http://schemas.microsoft.com/office/powerpoint/2010/main" val="2922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27" name="直線單箭頭接點 26"/>
            <p:cNvCxnSpPr>
              <a:endCxn id="48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46" name="直線單箭頭接點 45"/>
                <p:cNvCxnSpPr>
                  <a:stCxn id="45" idx="2"/>
                  <a:endCxn id="47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9" name="直線接點 48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1" name="直線單箭頭接點 50"/>
                <p:cNvCxnSpPr>
                  <a:endCxn id="52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37" name="直線單箭頭接點 36"/>
              <p:cNvCxnSpPr>
                <a:endCxn id="38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38" idx="1"/>
                <a:endCxn id="39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endCxn id="42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3" name="直線單箭頭接點 42"/>
              <p:cNvCxnSpPr>
                <a:endCxn id="44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81786" y="599440"/>
            <a:ext cx="10674389" cy="5819264"/>
            <a:chOff x="381786" y="599440"/>
            <a:chExt cx="10674389" cy="5819264"/>
          </a:xfrm>
        </p:grpSpPr>
        <p:sp>
          <p:nvSpPr>
            <p:cNvPr id="2" name="文字方塊 1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單箭頭接點 53"/>
            <p:cNvCxnSpPr>
              <a:stCxn id="38" idx="1"/>
              <a:endCxn id="34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25" name="文字方塊 2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3" name="群組 2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26" name="群組 25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7" name="直線單箭頭接點 26"/>
                    <p:cNvCxnSpPr>
                      <a:endCxn id="48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5" name="群組 34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36" name="群組 35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45" name="矩形 44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46" name="直線單箭頭接點 45"/>
                        <p:cNvCxnSpPr>
                          <a:stCxn id="45" idx="2"/>
                          <a:endCxn id="47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7" name="矩形 46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48" name="矩形 47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49" name="直線接點 48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文字方塊 49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51" name="直線單箭頭接點 50"/>
                        <p:cNvCxnSpPr>
                          <a:endCxn id="52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53" name="文字方塊 52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37" name="直線單箭頭接點 36"/>
                      <p:cNvCxnSpPr>
                        <a:endCxn id="38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41" name="直線單箭頭接點 40"/>
                      <p:cNvCxnSpPr>
                        <a:endCxn id="42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43" name="直線單箭頭接點 42"/>
                      <p:cNvCxnSpPr>
                        <a:endCxn id="44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34" name="矩形 33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56" name="文字方塊 55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9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(2018/12/11)</a:t>
            </a: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2018/12/21)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2018/12/28)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2018/01/14)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2018/01/18)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2018/02/22)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(2018/02/22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6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3918" y="2766218"/>
            <a:ext cx="4716417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(New Technology)</a:t>
            </a:r>
            <a:endParaRPr lang="en-US" altLang="zh-TW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(Windows Driver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Foundation)</a:t>
            </a:r>
          </a:p>
        </p:txBody>
      </p:sp>
    </p:spTree>
    <p:extLst>
      <p:ext uri="{BB962C8B-B14F-4D97-AF65-F5344CB8AC3E}">
        <p14:creationId xmlns:p14="http://schemas.microsoft.com/office/powerpoint/2010/main" val="2102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326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1414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49318"/>
              </p:ext>
            </p:extLst>
          </p:nvPr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3788229" y="3738880"/>
            <a:ext cx="513805" cy="6705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637280" y="436880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AddDevice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IRP_MJ_PNP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687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64" y="267053"/>
            <a:ext cx="6390196" cy="1968147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7257725" flipV="1">
            <a:off x="2565815" y="2096534"/>
            <a:ext cx="4121467" cy="82126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9146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2" y="572452"/>
            <a:ext cx="4257675" cy="254317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6780040" flipV="1">
            <a:off x="4058355" y="2360236"/>
            <a:ext cx="3781771" cy="13220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5846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320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160" y="2256155"/>
            <a:ext cx="3200400" cy="108585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15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117269"/>
            <a:ext cx="4610100" cy="66234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NT Driver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" y="81375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5" y="742632"/>
            <a:ext cx="5238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911860"/>
            <a:ext cx="7020560" cy="52654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" y="881062"/>
            <a:ext cx="2962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1917" y="2862012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 + WDK10 + 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https://docs.microsoft.com/zh-tw/windows-hardware/drivers/download-the-wdk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https://developer.microsoft.com/zh-tw/windows/downloads/windows-10-sdk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4226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0" y="631655"/>
            <a:ext cx="4337277" cy="559468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4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313" y="1506584"/>
            <a:ext cx="7158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INITCODE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"INIT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執行完後就從記憶體中卸除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PAGECODE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"PAGE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載入分頁記憶體中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LOCKEDCODE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載入非分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頁記憶體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strike="sngStrike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PagedPool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1024,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‘None’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7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56" y="1631225"/>
            <a:ext cx="3638550" cy="1409700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45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4000" y="1366391"/>
            <a:ext cx="636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每次申請固定大小的記憶體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申請和回收的操作十分頻繁</a:t>
            </a:r>
            <a:endParaRPr lang="zh-TW" altLang="en-US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PALLOCATE_FUNCTION Allocate, PFREE_FUNCTION Free, ULONG Flags, SIZE_T Size, ULONG Tag, USHORT Depth );</a:t>
            </a:r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PALLOCATE_FUNCTION Allocate, PFREE_FUNCTION Free, ULONG Flags, SIZE_T Size, ULONG Tag, USHORT Depth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9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34" y="1969862"/>
            <a:ext cx="6783654" cy="40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7014" y="2870720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4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ANSI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Unicode String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PCHAR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STRING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UNICODE_STRING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PWSTR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UNICODE_STRING, *PUNICODE_STRING;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9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8708" y="0"/>
            <a:ext cx="29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661852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PCSZ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*String1,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String1, PCUNICODE_STRING 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RtlUpperString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RtlUpcaseUnicodeString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RtlUnicodeStringToInteger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String, ULONG Base, PULONG Value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RtlIntegerToUnicodeString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Value, ULONG Base, PUNICODE_STRING String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RtlAnsiStringToUnicodeString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AllocationSize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CreateDisposition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EaBuffer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pt-BR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InitializeObjectAttributes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p, n, a, r, s </a:t>
            </a:r>
            <a:r>
              <a:rPr lang="pt-BR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kernel_entry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NTSYSCALLAPI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NtOpenFile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ZwWriteFile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ZwReadFile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4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796563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Class,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Disposition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ZwOpenKey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Type, PVOID Data,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83" y="2670628"/>
            <a:ext cx="4984622" cy="3485605"/>
          </a:xfrm>
          <a:prstGeom prst="rect">
            <a:avLst/>
          </a:prstGeom>
          <a:solidFill>
            <a:srgbClr val="C00000"/>
          </a:solidFill>
          <a:ln w="63500">
            <a:solidFill>
              <a:schemeClr val="accent4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789920" y="2113280"/>
            <a:ext cx="1270000" cy="42672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1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Class,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Disposition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ZwOpenKey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Type, PVOID Data,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KEY_VALUE_INFORMATION_CLASS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ZwEnumerateKey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Index, KEY_INFORMATION_CLASS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ZwEnumerateValueKey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Index, KEY_VALUE_INFORMATION_CLASS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ZwDeleteKey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2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9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2177415"/>
            <a:ext cx="4286250" cy="17716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168640" y="1635760"/>
            <a:ext cx="299720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2177415"/>
            <a:ext cx="4286250" cy="17716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168640" y="1635760"/>
            <a:ext cx="299720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5" y="4065270"/>
            <a:ext cx="8401050" cy="2324100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0406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1558308"/>
            <a:ext cx="8455321" cy="4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7387" y="2860560"/>
            <a:ext cx="2477226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2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57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Request Packet (IRP)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89786" y="519368"/>
            <a:ext cx="10674389" cy="5819264"/>
            <a:chOff x="381786" y="599440"/>
            <a:chExt cx="10674389" cy="5819264"/>
          </a:xfrm>
        </p:grpSpPr>
        <p:sp>
          <p:nvSpPr>
            <p:cNvPr id="10" name="文字方塊 9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25" idx="1"/>
              <a:endCxn id="20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1" name="直線單箭頭接點 20"/>
                    <p:cNvCxnSpPr>
                      <a:endCxn id="33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群組 21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23" name="群組 22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1" name="直線單箭頭接點 30"/>
                        <p:cNvCxnSpPr>
                          <a:stCxn id="30" idx="2"/>
                          <a:endCxn id="32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4" name="直線接點 33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文字方塊 34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6" name="直線單箭頭接點 35"/>
                        <p:cNvCxnSpPr>
                          <a:endCxn id="37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矩形 36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38" name="文字方塊 37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24" name="直線單箭頭接點 23"/>
                      <p:cNvCxnSpPr>
                        <a:endCxn id="25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6" name="直線單箭頭接點 25"/>
                      <p:cNvCxnSpPr>
                        <a:endCxn id="27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8" name="直線單箭頭接點 27"/>
                      <p:cNvCxnSpPr>
                        <a:endCxn id="29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20" name="矩形 19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281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43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Request Packet (IRP)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89786" y="519368"/>
            <a:ext cx="10674389" cy="5819264"/>
            <a:chOff x="381786" y="599440"/>
            <a:chExt cx="10674389" cy="5819264"/>
          </a:xfrm>
        </p:grpSpPr>
        <p:sp>
          <p:nvSpPr>
            <p:cNvPr id="10" name="文字方塊 9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25" idx="1"/>
              <a:endCxn id="20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1" name="直線單箭頭接點 20"/>
                    <p:cNvCxnSpPr>
                      <a:endCxn id="33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群組 21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23" name="群組 22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1" name="直線單箭頭接點 30"/>
                        <p:cNvCxnSpPr>
                          <a:stCxn id="30" idx="2"/>
                          <a:endCxn id="32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4" name="直線接點 33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文字方塊 34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6" name="直線單箭頭接點 35"/>
                        <p:cNvCxnSpPr>
                          <a:endCxn id="37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矩形 36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38" name="文字方塊 37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24" name="直線單箭頭接點 23"/>
                      <p:cNvCxnSpPr>
                        <a:endCxn id="25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6" name="直線單箭頭接點 25"/>
                      <p:cNvCxnSpPr>
                        <a:endCxn id="27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8" name="直線單箭頭接點 27"/>
                      <p:cNvCxnSpPr>
                        <a:endCxn id="29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20" name="矩形 19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39" name="矩形 38"/>
          <p:cNvSpPr/>
          <p:nvPr/>
        </p:nvSpPr>
        <p:spPr>
          <a:xfrm>
            <a:off x="2651760" y="3759200"/>
            <a:ext cx="5557520" cy="9855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47360" y="690875"/>
          <a:ext cx="6543040" cy="3881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1520"/>
                <a:gridCol w="3271520"/>
              </a:tblGrid>
              <a:tr h="330128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 </a:t>
                      </a:r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IRP_MJ_CLEANUP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CloseHandle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IRP_MJ_DEVICE_CONTROL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IRP_MJ_PNP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隨插即用 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(NT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式不支援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IRP_MJ_POWER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作業系統處理電源訊息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IRP_MJ_QUERY_INFORMATION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IRP_MJ_READ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IRP_MJ_SET_INFORMATION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IRP_MJ_SHUTDOWN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關閉系統前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579847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IRP_MJ_SYSTEM_CONTROL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系統內部產生的控制資訊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類似於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Kernel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IRP_MJ_WRITE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67621"/>
              </p:ext>
            </p:extLst>
          </p:nvPr>
        </p:nvGraphicFramePr>
        <p:xfrm>
          <a:off x="5547360" y="690875"/>
          <a:ext cx="6543040" cy="3881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1520"/>
                <a:gridCol w="3271520"/>
              </a:tblGrid>
              <a:tr h="330128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 </a:t>
                      </a:r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IRP_MJ_CLEANUP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CloseHandle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IRP_MJ_DEVICE_CONTROL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IRP_MJ_PNP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隨插即用 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(NT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式不支援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IRP_MJ_POWER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作業系統處理電源訊息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IRP_MJ_QUERY_INFORMATION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IRP_MJ_READ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IRP_MJ_SET_INFORMATION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IRP_MJ_SHUTDOWN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關閉系統前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579847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IRP_MJ_SYSTEM_CONTROL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系統內部產生的控制資訊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類似於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Kernel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IRP_MJ_WRITE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 Process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" y="745172"/>
            <a:ext cx="4257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 Process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" y="745172"/>
            <a:ext cx="4257675" cy="25431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75" y="111124"/>
            <a:ext cx="4679614" cy="66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Driver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85439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Driver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854392"/>
            <a:ext cx="4600575" cy="49053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67" y="3296750"/>
            <a:ext cx="6973273" cy="2438740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922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緩衝區讀寫操作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95450" y="2644170"/>
            <a:ext cx="8159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4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緩衝區讀寫操作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95450" y="2644170"/>
            <a:ext cx="8159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  <a:endParaRPr lang="en-US" altLang="zh-TW" sz="24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2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5" y="695330"/>
            <a:ext cx="3692299" cy="593978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16709" y="423817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5" y="695330"/>
            <a:ext cx="3692299" cy="593978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99" y="559207"/>
            <a:ext cx="5557430" cy="60759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6709" y="423817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154022" y="2542904"/>
            <a:ext cx="3110411" cy="2017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673404"/>
            <a:ext cx="7720149" cy="42329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78960" y="3337559"/>
            <a:ext cx="4442823" cy="21553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2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70" y="683347"/>
            <a:ext cx="7727224" cy="55677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44423" y="3851365"/>
            <a:ext cx="4442823" cy="21553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" y="1070066"/>
            <a:ext cx="3333750" cy="28194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2873829" y="109437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23280" y="91440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34789" y="198845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84240" y="1808480"/>
            <a:ext cx="39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DO_IN_DIRECT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 DO_OUT_DIRECT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955109" y="297397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004560" y="2794000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</a:p>
        </p:txBody>
      </p:sp>
    </p:spTree>
    <p:extLst>
      <p:ext uri="{BB962C8B-B14F-4D97-AF65-F5344CB8AC3E}">
        <p14:creationId xmlns:p14="http://schemas.microsoft.com/office/powerpoint/2010/main" val="13199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696277"/>
            <a:ext cx="478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23" y="690880"/>
            <a:ext cx="5150009" cy="59880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" y="696277"/>
            <a:ext cx="478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52337" y="1820258"/>
            <a:ext cx="5749036" cy="3859123"/>
            <a:chOff x="6252337" y="1820258"/>
            <a:chExt cx="5749036" cy="385912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337" y="1820258"/>
              <a:ext cx="5749036" cy="385912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5178" y="231038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0950" y="2766218"/>
            <a:ext cx="5633049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7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88385" y="2521059"/>
            <a:ext cx="3125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Spin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Mutex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40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640585"/>
            <a:ext cx="1146729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PKSPIN_LOCK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KeAcquireSpinLock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a, b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KeAcquireSpinLockAtDpcLevel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a, b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KeReleaseSpinLockFromDpcLevel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PRKMUTEX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Level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PRKMUTEX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Wait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KeInitializeSemaphore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PRKSEMAPHORE Semaphore, LONG Count, LONG Limit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KeReadStateSemaphore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PRKSEMAPHORE Semaphore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KeReleaseSemaphore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PRKSEMAPHORE Semaphore, KPRIORITY Increment, LONG Adjustment, BOOLEAN Wait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KeInitializeEvent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PRKEVENT Event, EVENT_TYPE Type, BOOLEAN State 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KeSetEvent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PRKEVENT Event, KPRIORITY Increment, BOOLEAN Wait 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KeResetEvent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PRKEVENT Event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KeWaitForSingleObject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PVOID Object, KWAIT_REASON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WaitReason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drv_strictType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(KPROCESSOR_MODE /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_MODE,__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drv_typeConst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)KPROCESSOR_MODE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WaitMode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Timeout );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56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APIs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59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726851"/>
            <a:ext cx="1146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dirty="0" err="1">
                <a:solidFill>
                  <a:srgbClr val="007D9A"/>
                </a:solidFill>
                <a:latin typeface="Consolas" panose="020B0609020204030204" pitchFamily="49" charset="0"/>
              </a:rPr>
              <a:t>ObReferenceObjectByHandle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POBJECT_TYPE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KPROCESSOR_MODE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PVOID *Object, POBJECT_HANDLE_INFORMATION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HandleInformation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23109"/>
            <a:ext cx="51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Synchronize With Application 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2" y="2774731"/>
            <a:ext cx="5302383" cy="2999262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132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726851"/>
            <a:ext cx="1146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dirty="0" err="1">
                <a:solidFill>
                  <a:srgbClr val="007D9A"/>
                </a:solidFill>
                <a:latin typeface="Consolas" panose="020B0609020204030204" pitchFamily="49" charset="0"/>
              </a:rPr>
              <a:t>ObReferenceObjectByHandle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POBJECT_TYPE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KPROCESSOR_MODE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PVOID *Object, POBJECT_HANDLE_INFORMATION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HandleInformation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23109"/>
            <a:ext cx="51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Synchronize With Application 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2" y="2774731"/>
            <a:ext cx="5302383" cy="2999262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4" y="3765690"/>
            <a:ext cx="6434497" cy="1986817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2566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5463" y="2766218"/>
            <a:ext cx="2130725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8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0869283" y="6334780"/>
            <a:ext cx="132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640585"/>
            <a:ext cx="1146729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IoInitializeTimer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PDEVICE_OBJECT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PIO_TIMER_ROUTINE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PVOID Context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IoStartTimer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PDEVICE_OBJECT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IoStopTimer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PDEVICE_OBJECT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Timer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PRKDPC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PKDEFERRED_ROUTINE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DeferredRoutine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DeferredContext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KeSetTimer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Timer, 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PKDPC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KeSetTimerEx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Timer, 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LONG Period, PKDPC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KeCancelTimer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Arg1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KeFlushQueuedDpcs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KeDelayExecutionThread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KPROCESSOR_MODE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WaitMode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Interval 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NTHALAPI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KeStallExecutionProcessor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MicroSeconds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56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APIs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89176" y="2766218"/>
            <a:ext cx="6367346" cy="132556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07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56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Entry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8" y="573808"/>
            <a:ext cx="52292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231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Device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7" y="573808"/>
            <a:ext cx="5005169" cy="602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6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08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231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Unload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3" y="573808"/>
            <a:ext cx="5438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5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263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Dispatch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" y="573808"/>
            <a:ext cx="40957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5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45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" y="573808"/>
            <a:ext cx="63912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45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" y="573808"/>
            <a:ext cx="63912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34536" y="2319454"/>
            <a:ext cx="6135843" cy="16726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99" y="573808"/>
            <a:ext cx="4333875" cy="4086225"/>
          </a:xfrm>
          <a:prstGeom prst="rect">
            <a:avLst/>
          </a:prstGeom>
          <a:noFill/>
          <a:ln w="508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45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" y="573808"/>
            <a:ext cx="63912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056" y="2159720"/>
            <a:ext cx="4067175" cy="3848100"/>
          </a:xfrm>
          <a:prstGeom prst="rect">
            <a:avLst/>
          </a:prstGeom>
          <a:noFill/>
          <a:ln w="508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23746" y="2921620"/>
            <a:ext cx="6046634" cy="33453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4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 – R/W Port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" y="557212"/>
            <a:ext cx="576262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442116" y="3261731"/>
            <a:ext cx="3023317" cy="26205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42116" y="2510882"/>
            <a:ext cx="3023317" cy="26205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42116" y="4027448"/>
            <a:ext cx="3023317" cy="26205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7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9" y="636894"/>
            <a:ext cx="67246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 – R/W Port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0457" y="2641906"/>
            <a:ext cx="5068899" cy="26205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30457" y="1985843"/>
            <a:ext cx="5068899" cy="26205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30457" y="3177167"/>
            <a:ext cx="5068899" cy="26205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1" y="681112"/>
            <a:ext cx="5373199" cy="565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 – R/W Register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0457" y="2641907"/>
            <a:ext cx="4529163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3647" y="1854817"/>
            <a:ext cx="4975973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92527" y="3219449"/>
            <a:ext cx="4567093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92526" y="3795595"/>
            <a:ext cx="4567093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3646" y="4828476"/>
            <a:ext cx="4975973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" y="604465"/>
            <a:ext cx="641032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 – R/W Register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2691" y="2864931"/>
            <a:ext cx="465630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8085" y="1834835"/>
            <a:ext cx="4975973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42691" y="3464289"/>
            <a:ext cx="465630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204761" y="4029771"/>
            <a:ext cx="4694234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88084" y="5352583"/>
            <a:ext cx="4975973" cy="13102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556702" y="6334780"/>
            <a:ext cx="363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I/O Driver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647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Control Dispatch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" y="573808"/>
            <a:ext cx="6419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2569</Words>
  <Application>Microsoft Office PowerPoint</Application>
  <PresentationFormat>自訂</PresentationFormat>
  <Paragraphs>632</Paragraphs>
  <Slides>108</Slides>
  <Notes>26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108</vt:i4>
      </vt:variant>
    </vt:vector>
  </HeadingPairs>
  <TitlesOfParts>
    <vt:vector size="109" baseType="lpstr">
      <vt:lpstr>Office 佈景主題</vt:lpstr>
      <vt:lpstr>Windows Device Driver</vt:lpstr>
      <vt:lpstr>Agenda</vt:lpstr>
      <vt:lpstr>Agenda</vt:lpstr>
      <vt:lpstr>安裝開發環境</vt:lpstr>
      <vt:lpstr>新增專案</vt:lpstr>
      <vt:lpstr>撰寫程式碼</vt:lpstr>
      <vt:lpstr>變更設定</vt:lpstr>
      <vt:lpstr>變更設定</vt:lpstr>
      <vt:lpstr>編譯</vt:lpstr>
      <vt:lpstr>編譯</vt:lpstr>
      <vt:lpstr>編譯</vt:lpstr>
      <vt:lpstr>編譯</vt:lpstr>
      <vt:lpstr>Windows Driver 基礎觀念</vt:lpstr>
      <vt:lpstr>作業系統分層</vt:lpstr>
      <vt:lpstr>PowerPoint 簡報</vt:lpstr>
      <vt:lpstr>PowerPoint 簡報</vt:lpstr>
      <vt:lpstr>從應用程式到驅動程式</vt:lpstr>
      <vt:lpstr>PowerPoint 簡報</vt:lpstr>
      <vt:lpstr>PowerPoint 簡報</vt:lpstr>
      <vt:lpstr>驅動程式基礎架構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Windows記憶體管理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Windows內核函式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派遣函式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驅動程式的同步處理</vt:lpstr>
      <vt:lpstr>PowerPoint 簡報</vt:lpstr>
      <vt:lpstr>PowerPoint 簡報</vt:lpstr>
      <vt:lpstr>PowerPoint 簡報</vt:lpstr>
      <vt:lpstr>PowerPoint 簡報</vt:lpstr>
      <vt:lpstr>計時器</vt:lpstr>
      <vt:lpstr>PowerPoint 簡報</vt:lpstr>
      <vt:lpstr>Windows I/O Driver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Driver</dc:title>
  <dc:creator>Young</dc:creator>
  <cp:lastModifiedBy>young.huang(黃彥豪)</cp:lastModifiedBy>
  <cp:revision>125</cp:revision>
  <dcterms:created xsi:type="dcterms:W3CDTF">2018-12-05T13:20:27Z</dcterms:created>
  <dcterms:modified xsi:type="dcterms:W3CDTF">2019-03-07T06:06:46Z</dcterms:modified>
</cp:coreProperties>
</file>