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3" r:id="rId6"/>
    <p:sldId id="262" r:id="rId7"/>
    <p:sldId id="266" r:id="rId8"/>
    <p:sldId id="260" r:id="rId9"/>
    <p:sldId id="264" r:id="rId10"/>
    <p:sldId id="265" r:id="rId11"/>
    <p:sldId id="267" r:id="rId12"/>
    <p:sldId id="261" r:id="rId13"/>
    <p:sldId id="271" r:id="rId14"/>
    <p:sldId id="268" r:id="rId15"/>
    <p:sldId id="269" r:id="rId16"/>
    <p:sldId id="272" r:id="rId17"/>
    <p:sldId id="270" r:id="rId18"/>
    <p:sldId id="273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4" r:id="rId28"/>
    <p:sldId id="285" r:id="rId29"/>
    <p:sldId id="283" r:id="rId30"/>
    <p:sldId id="292" r:id="rId31"/>
    <p:sldId id="286" r:id="rId32"/>
    <p:sldId id="288" r:id="rId33"/>
    <p:sldId id="289" r:id="rId34"/>
    <p:sldId id="290" r:id="rId35"/>
    <p:sldId id="291" r:id="rId36"/>
    <p:sldId id="293" r:id="rId37"/>
    <p:sldId id="294" r:id="rId38"/>
    <p:sldId id="295" r:id="rId39"/>
    <p:sldId id="298" r:id="rId40"/>
    <p:sldId id="299" r:id="rId41"/>
    <p:sldId id="297" r:id="rId42"/>
    <p:sldId id="296" r:id="rId43"/>
    <p:sldId id="300" r:id="rId44"/>
    <p:sldId id="301" r:id="rId45"/>
    <p:sldId id="302" r:id="rId46"/>
    <p:sldId id="303" r:id="rId47"/>
    <p:sldId id="304" r:id="rId48"/>
    <p:sldId id="306" r:id="rId49"/>
    <p:sldId id="305" r:id="rId50"/>
    <p:sldId id="307" r:id="rId51"/>
    <p:sldId id="308" r:id="rId52"/>
    <p:sldId id="309" r:id="rId53"/>
    <p:sldId id="310" r:id="rId54"/>
    <p:sldId id="274" r:id="rId5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EFEF"/>
    <a:srgbClr val="FFCDCD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5FBFC-5F72-40AF-AB81-0E702AE33AA7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43F56-8659-4D71-8F18-460BBB519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3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64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8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34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42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66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3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98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70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63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51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07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3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ED23-458E-4D99-AAD7-7E25403CBF2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64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zh-tw/windows/downloads/windows-10-sdk" TargetMode="External"/><Relationship Id="rId2" Type="http://schemas.openxmlformats.org/officeDocument/2006/relationships/hyperlink" Target="https://docs.microsoft.com/zh-tw/windows-hardware/drivers/download-the-wd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f-assets1.tenlong.com.tw/images/51309/original/97898620123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308" y="3619691"/>
            <a:ext cx="2131383" cy="2883318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73461"/>
            <a:ext cx="9144000" cy="2387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Device Driver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51804" y="246335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Programming</a:t>
            </a:r>
            <a:endParaRPr lang="zh-TW" altLang="en-US" sz="3200" b="1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60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906368" y="1497266"/>
            <a:ext cx="5485287" cy="3682078"/>
            <a:chOff x="906368" y="1497266"/>
            <a:chExt cx="5485287" cy="368207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68" y="1497266"/>
              <a:ext cx="5485287" cy="368207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840480" y="2670047"/>
              <a:ext cx="630936" cy="15278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1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906368" y="1497266"/>
            <a:ext cx="5485287" cy="3682078"/>
            <a:chOff x="906368" y="1497266"/>
            <a:chExt cx="5485287" cy="368207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68" y="1497266"/>
              <a:ext cx="5485287" cy="368207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840480" y="2670047"/>
              <a:ext cx="630936" cy="15278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92" y="2872388"/>
            <a:ext cx="7724775" cy="31242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278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721600" y="6334780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17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3080" y="2766218"/>
            <a:ext cx="389636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04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887775" y="6334780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</a:p>
        </p:txBody>
      </p:sp>
      <p:grpSp>
        <p:nvGrpSpPr>
          <p:cNvPr id="34" name="群組 33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10" name="直線單箭頭接點 9"/>
            <p:cNvCxnSpPr>
              <a:endCxn id="11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7" name="直線單箭頭接點 6"/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3" name="直線接點 12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7" name="直線單箭頭接點 16"/>
                <p:cNvCxnSpPr>
                  <a:endCxn id="18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22" name="直線單箭頭接點 21"/>
              <p:cNvCxnSpPr>
                <a:endCxn id="23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8" name="直線單箭頭接點 27"/>
              <p:cNvCxnSpPr>
                <a:stCxn id="23" idx="1"/>
                <a:endCxn id="25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endCxn id="30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31" name="直線單箭頭接點 30"/>
              <p:cNvCxnSpPr>
                <a:endCxn id="32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4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10" name="直線單箭頭接點 9"/>
            <p:cNvCxnSpPr>
              <a:endCxn id="11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7" name="直線單箭頭接點 6"/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3" name="直線接點 12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7" name="直線單箭頭接點 16"/>
                <p:cNvCxnSpPr>
                  <a:endCxn id="18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22" name="直線單箭頭接點 21"/>
              <p:cNvCxnSpPr>
                <a:endCxn id="23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8" name="直線單箭頭接點 27"/>
              <p:cNvCxnSpPr>
                <a:stCxn id="23" idx="1"/>
                <a:endCxn id="25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endCxn id="30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31" name="直線單箭頭接點 30"/>
              <p:cNvCxnSpPr>
                <a:endCxn id="32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42198"/>
              </p:ext>
            </p:extLst>
          </p:nvPr>
        </p:nvGraphicFramePr>
        <p:xfrm>
          <a:off x="5250427" y="4168741"/>
          <a:ext cx="6596132" cy="167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33"/>
                <a:gridCol w="1649033"/>
                <a:gridCol w="1649033"/>
                <a:gridCol w="1649033"/>
              </a:tblGrid>
              <a:tr h="496620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驅動程式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C00000"/>
                    </a:solidFill>
                  </a:tcPr>
                </a:tc>
              </a:tr>
              <a:tr h="5910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I/O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處理程序管理器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910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虛擬記憶體管理器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配置管理器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其他元件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9887775" y="6334780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</a:p>
        </p:txBody>
      </p:sp>
    </p:spTree>
    <p:extLst>
      <p:ext uri="{BB962C8B-B14F-4D97-AF65-F5344CB8AC3E}">
        <p14:creationId xmlns:p14="http://schemas.microsoft.com/office/powerpoint/2010/main" val="7253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77540" y="2766218"/>
            <a:ext cx="583692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</p:spTree>
    <p:extLst>
      <p:ext uri="{BB962C8B-B14F-4D97-AF65-F5344CB8AC3E}">
        <p14:creationId xmlns:p14="http://schemas.microsoft.com/office/powerpoint/2010/main" val="29228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51520" y="6334780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27" name="直線單箭頭接點 26"/>
            <p:cNvCxnSpPr>
              <a:endCxn id="48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群組 34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36" name="群組 35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46" name="直線單箭頭接點 45"/>
                <p:cNvCxnSpPr>
                  <a:stCxn id="45" idx="2"/>
                  <a:endCxn id="47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矩形 46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49" name="直線接點 48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51" name="直線單箭頭接點 50"/>
                <p:cNvCxnSpPr>
                  <a:endCxn id="52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矩形 51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37" name="直線單箭頭接點 36"/>
              <p:cNvCxnSpPr>
                <a:endCxn id="38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40" name="直線單箭頭接點 39"/>
              <p:cNvCxnSpPr>
                <a:stCxn id="38" idx="1"/>
                <a:endCxn id="39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/>
              <p:cNvCxnSpPr>
                <a:endCxn id="42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43" name="直線單箭頭接點 42"/>
              <p:cNvCxnSpPr>
                <a:endCxn id="44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75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51520" y="6334780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984861" y="2465537"/>
            <a:ext cx="235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NtCreateFile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Native API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984861" y="1590562"/>
            <a:ext cx="165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CreateFile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API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974562" y="3293766"/>
            <a:ext cx="2047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NtCreateFile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系統服務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87453" y="599440"/>
            <a:ext cx="8768722" cy="5819264"/>
            <a:chOff x="2287453" y="599440"/>
            <a:chExt cx="8768722" cy="5819264"/>
          </a:xfrm>
        </p:grpSpPr>
        <p:grpSp>
          <p:nvGrpSpPr>
            <p:cNvPr id="26" name="群組 25"/>
            <p:cNvGrpSpPr/>
            <p:nvPr/>
          </p:nvGrpSpPr>
          <p:grpSpPr>
            <a:xfrm>
              <a:off x="2287454" y="599440"/>
              <a:ext cx="8768721" cy="5819264"/>
              <a:chOff x="1692744" y="512268"/>
              <a:chExt cx="9818173" cy="6515720"/>
            </a:xfrm>
          </p:grpSpPr>
          <p:cxnSp>
            <p:nvCxnSpPr>
              <p:cNvPr id="27" name="直線單箭頭接點 26"/>
              <p:cNvCxnSpPr>
                <a:endCxn id="48" idx="0"/>
              </p:cNvCxnSpPr>
              <p:nvPr/>
            </p:nvCxnSpPr>
            <p:spPr>
              <a:xfrm>
                <a:off x="5981337" y="2007603"/>
                <a:ext cx="0" cy="48214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群組 34"/>
              <p:cNvGrpSpPr/>
              <p:nvPr/>
            </p:nvGrpSpPr>
            <p:grpSpPr>
              <a:xfrm>
                <a:off x="1692744" y="512268"/>
                <a:ext cx="9818173" cy="6515720"/>
                <a:chOff x="1692744" y="512268"/>
                <a:chExt cx="9818173" cy="6515720"/>
              </a:xfrm>
            </p:grpSpPr>
            <p:grpSp>
              <p:nvGrpSpPr>
                <p:cNvPr id="36" name="群組 35"/>
                <p:cNvGrpSpPr/>
                <p:nvPr/>
              </p:nvGrpSpPr>
              <p:grpSpPr>
                <a:xfrm>
                  <a:off x="1838596" y="512268"/>
                  <a:ext cx="9672321" cy="3500466"/>
                  <a:chOff x="1838596" y="512268"/>
                  <a:chExt cx="9672321" cy="3500466"/>
                </a:xfrm>
              </p:grpSpPr>
              <p:sp>
                <p:nvSpPr>
                  <p:cNvPr id="45" name="矩形 44"/>
                  <p:cNvSpPr/>
                  <p:nvPr/>
                </p:nvSpPr>
                <p:spPr>
                  <a:xfrm>
                    <a:off x="5010331" y="512268"/>
                    <a:ext cx="1942012" cy="5193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應用程式 </a:t>
                    </a:r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(.exe)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46" name="直線單箭頭接點 45"/>
                  <p:cNvCxnSpPr>
                    <a:stCxn id="45" idx="2"/>
                    <a:endCxn id="47" idx="0"/>
                  </p:cNvCxnSpPr>
                  <p:nvPr/>
                </p:nvCxnSpPr>
                <p:spPr>
                  <a:xfrm>
                    <a:off x="5981337" y="1031607"/>
                    <a:ext cx="0" cy="482146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矩形 46"/>
                  <p:cNvSpPr/>
                  <p:nvPr/>
                </p:nvSpPr>
                <p:spPr>
                  <a:xfrm>
                    <a:off x="5010331" y="1513753"/>
                    <a:ext cx="1942012" cy="5193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Win32 </a:t>
                    </a:r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子系統</a:t>
                    </a:r>
                    <a:endParaRPr lang="en-US" altLang="zh-TW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algn="ctr"/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(Kernel32.dll)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5010331" y="2489749"/>
                    <a:ext cx="1942012" cy="5193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Native API</a:t>
                    </a:r>
                  </a:p>
                  <a:p>
                    <a:pPr algn="ctr"/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(ntdll.dll)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49" name="直線接點 48"/>
                  <p:cNvCxnSpPr/>
                  <p:nvPr/>
                </p:nvCxnSpPr>
                <p:spPr>
                  <a:xfrm>
                    <a:off x="1838597" y="3281079"/>
                    <a:ext cx="967232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文字方塊 49"/>
                  <p:cNvSpPr txBox="1"/>
                  <p:nvPr/>
                </p:nvSpPr>
                <p:spPr>
                  <a:xfrm>
                    <a:off x="1838596" y="2774008"/>
                    <a:ext cx="1589865" cy="3446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使用者模式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51" name="直線單箭頭接點 50"/>
                  <p:cNvCxnSpPr>
                    <a:endCxn id="52" idx="0"/>
                  </p:cNvCxnSpPr>
                  <p:nvPr/>
                </p:nvCxnSpPr>
                <p:spPr>
                  <a:xfrm>
                    <a:off x="5981337" y="3011249"/>
                    <a:ext cx="0" cy="482146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矩形 51"/>
                  <p:cNvSpPr/>
                  <p:nvPr/>
                </p:nvSpPr>
                <p:spPr>
                  <a:xfrm>
                    <a:off x="5010331" y="3493395"/>
                    <a:ext cx="1942012" cy="519339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系統服務函</a:t>
                    </a:r>
                    <a:r>
                      <a: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式</a:t>
                    </a:r>
                  </a:p>
                </p:txBody>
              </p:sp>
              <p:sp>
                <p:nvSpPr>
                  <p:cNvPr id="53" name="文字方塊 52"/>
                  <p:cNvSpPr txBox="1"/>
                  <p:nvPr/>
                </p:nvSpPr>
                <p:spPr>
                  <a:xfrm>
                    <a:off x="1838597" y="3446806"/>
                    <a:ext cx="1341120" cy="3446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內核</a:t>
                    </a:r>
                    <a:r>
                      <a: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模式</a:t>
                    </a:r>
                  </a:p>
                </p:txBody>
              </p:sp>
            </p:grpSp>
            <p:cxnSp>
              <p:nvCxnSpPr>
                <p:cNvPr id="37" name="直線單箭頭接點 36"/>
                <p:cNvCxnSpPr>
                  <a:endCxn id="38" idx="0"/>
                </p:cNvCxnSpPr>
                <p:nvPr/>
              </p:nvCxnSpPr>
              <p:spPr>
                <a:xfrm>
                  <a:off x="5981337" y="4026601"/>
                  <a:ext cx="0" cy="482146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矩形 37"/>
                <p:cNvSpPr/>
                <p:nvPr/>
              </p:nvSpPr>
              <p:spPr>
                <a:xfrm>
                  <a:off x="5010331" y="4508747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I/O </a:t>
                  </a:r>
                  <a:r>
                    <a:rPr lang="zh-TW" altLang="en-US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管理器</a:t>
                  </a:r>
                  <a:endPara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41" name="直線單箭頭接點 40"/>
                <p:cNvCxnSpPr>
                  <a:endCxn id="42" idx="0"/>
                </p:cNvCxnSpPr>
                <p:nvPr/>
              </p:nvCxnSpPr>
              <p:spPr>
                <a:xfrm>
                  <a:off x="2663750" y="5025020"/>
                  <a:ext cx="0" cy="482146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矩形 41"/>
                <p:cNvSpPr/>
                <p:nvPr/>
              </p:nvSpPr>
              <p:spPr>
                <a:xfrm>
                  <a:off x="1692744" y="550716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硬體抽象層</a:t>
                  </a:r>
                  <a:endPara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43" name="直線單箭頭接點 42"/>
                <p:cNvCxnSpPr>
                  <a:endCxn id="44" idx="0"/>
                </p:cNvCxnSpPr>
                <p:nvPr/>
              </p:nvCxnSpPr>
              <p:spPr>
                <a:xfrm>
                  <a:off x="2663749" y="6026503"/>
                  <a:ext cx="0" cy="482146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矩形 43"/>
                <p:cNvSpPr/>
                <p:nvPr/>
              </p:nvSpPr>
              <p:spPr>
                <a:xfrm>
                  <a:off x="1692744" y="6508649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硬體</a:t>
                  </a:r>
                  <a:endPara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2287453" y="4168741"/>
              <a:ext cx="1734433" cy="46382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裝置驅動程式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4" name="直線單箭頭接點 53"/>
          <p:cNvCxnSpPr>
            <a:stCxn id="38" idx="1"/>
            <a:endCxn id="34" idx="3"/>
          </p:cNvCxnSpPr>
          <p:nvPr/>
        </p:nvCxnSpPr>
        <p:spPr>
          <a:xfrm flipH="1">
            <a:off x="4021886" y="4400655"/>
            <a:ext cx="122854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3947549" y="3909312"/>
            <a:ext cx="139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新建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IR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81786" y="4685672"/>
            <a:ext cx="2772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READ_PORT_BUFFER_UCHAR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8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63918" y="2766218"/>
            <a:ext cx="4716417" cy="1325563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42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環境設定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 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(2018/12/11)</a:t>
            </a:r>
          </a:p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2018/12/21)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管理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2018/12/28)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66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43793" y="2527497"/>
            <a:ext cx="829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(New Technology)</a:t>
            </a:r>
            <a:endParaRPr lang="en-US" altLang="zh-TW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WDM (Windows Driver Model)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WDF (Windows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Driver Foundation)</a:t>
            </a:r>
          </a:p>
        </p:txBody>
      </p:sp>
    </p:spTree>
    <p:extLst>
      <p:ext uri="{BB962C8B-B14F-4D97-AF65-F5344CB8AC3E}">
        <p14:creationId xmlns:p14="http://schemas.microsoft.com/office/powerpoint/2010/main" val="21025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43793" y="2527497"/>
            <a:ext cx="8290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(New Technology)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WDM 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 Driver Model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WDF (Windows Driver Foundation)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KMDF (Kernel)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UMDF (User)</a:t>
            </a:r>
          </a:p>
        </p:txBody>
      </p:sp>
    </p:spTree>
    <p:extLst>
      <p:ext uri="{BB962C8B-B14F-4D97-AF65-F5344CB8AC3E}">
        <p14:creationId xmlns:p14="http://schemas.microsoft.com/office/powerpoint/2010/main" val="32613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43793" y="2527497"/>
            <a:ext cx="8290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(New Technology)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WDM </a:t>
            </a:r>
            <a:r>
              <a:rPr lang="en-US" altLang="zh-TW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 Driver Model</a:t>
            </a:r>
            <a:r>
              <a:rPr lang="en-US" altLang="zh-TW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WDF (Windows Driver Foundation)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KMDF (Kernel)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UMDF (User)</a:t>
            </a:r>
          </a:p>
        </p:txBody>
      </p:sp>
    </p:spTree>
    <p:extLst>
      <p:ext uri="{BB962C8B-B14F-4D97-AF65-F5344CB8AC3E}">
        <p14:creationId xmlns:p14="http://schemas.microsoft.com/office/powerpoint/2010/main" val="14145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98722" y="1142834"/>
            <a:ext cx="287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&amp; WDM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49318"/>
              </p:ext>
            </p:extLst>
          </p:nvPr>
        </p:nvGraphicFramePr>
        <p:xfrm>
          <a:off x="2415176" y="2682240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Header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ntddk.h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PnP / Power / WMI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7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98722" y="1142834"/>
            <a:ext cx="287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&amp; WDM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5176" y="2682240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Header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ntddk.h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PnP / Power / WMI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3788229" y="3738880"/>
            <a:ext cx="513805" cy="6705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637280" y="4368800"/>
            <a:ext cx="245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AddDevice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IRP_MJ_PNP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67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6879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364" y="267053"/>
            <a:ext cx="6390196" cy="1968147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 rot="7257725" flipV="1">
            <a:off x="2565815" y="2096534"/>
            <a:ext cx="4121467" cy="82126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9146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042" y="572452"/>
            <a:ext cx="4257675" cy="2543175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 rot="6780040" flipV="1">
            <a:off x="4058355" y="2360236"/>
            <a:ext cx="3781771" cy="132203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15846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32" y="186690"/>
            <a:ext cx="4811449" cy="64846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 rot="7705557">
            <a:off x="1962282" y="2876701"/>
            <a:ext cx="5805034" cy="127333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13209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安裝開發環境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2017 + WDK10 + Windows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https://docs.microsoft.com/zh-tw/windows-hardware/drivers/download-the-wdk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https://developer.microsoft.com/zh-tw/windows/downloads/windows-10-sdk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</p:spTree>
    <p:extLst>
      <p:ext uri="{BB962C8B-B14F-4D97-AF65-F5344CB8AC3E}">
        <p14:creationId xmlns:p14="http://schemas.microsoft.com/office/powerpoint/2010/main" val="42267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32" y="186690"/>
            <a:ext cx="4811449" cy="64846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 rot="7705557">
            <a:off x="1962282" y="2876701"/>
            <a:ext cx="5805034" cy="127333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160" y="2256155"/>
            <a:ext cx="3200400" cy="1085850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315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NT Driver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" y="600075"/>
            <a:ext cx="5676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80" y="117269"/>
            <a:ext cx="4610100" cy="662346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NT Driver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" y="600075"/>
            <a:ext cx="5676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 NT Driver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" y="813752"/>
            <a:ext cx="4600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Uninstall Driver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758507"/>
            <a:ext cx="54292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Uninstall Driver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758507"/>
            <a:ext cx="5429250" cy="56864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45" y="742632"/>
            <a:ext cx="52387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911860"/>
            <a:ext cx="7020560" cy="52654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Issue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" y="881062"/>
            <a:ext cx="29622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1917" y="2862012"/>
            <a:ext cx="6397171" cy="1325563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分頁與非分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27612" y="1358537"/>
            <a:ext cx="106331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IRQL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DIPATCH_LEVEL</a:t>
            </a:r>
          </a:p>
          <a:p>
            <a:pPr lvl="1"/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7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310" y="631655"/>
            <a:ext cx="4337277" cy="559468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分頁與非分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27612" y="1358537"/>
            <a:ext cx="106331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IRQL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DIPATCH_LEVEL</a:t>
            </a:r>
          </a:p>
          <a:p>
            <a:pPr lvl="1"/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84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新增專案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34" y="1969862"/>
            <a:ext cx="6783654" cy="406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分頁與非分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27313" y="1506584"/>
            <a:ext cx="7158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INITCODE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code_seg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"INIT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執行完後就從記憶體中卸除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define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PAGECODE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code_seg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"PAGE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載入分頁記憶體中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LOCKEDCODE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code_seg</a:t>
            </a:r>
            <a:r>
              <a:rPr lang="en-US" altLang="zh-TW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載入非分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頁記憶體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2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配置記憶體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2068" y="1367246"/>
            <a:ext cx="11747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ExAllocatePoolWithTag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ULONG Tag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配置記憶體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2068" y="1367246"/>
            <a:ext cx="11747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strike="sngStrike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</a:t>
            </a:r>
            <a:r>
              <a:rPr lang="en-US" altLang="zh-TW" sz="24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ExAllocatePoolWithTag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ULONG Tag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ExAllocatePoolWithTag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PagedPool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1024,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‘None’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TW" sz="24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29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Link List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61108" y="1097280"/>
            <a:ext cx="11747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InitializeListHead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InsertHeadList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InsertTailList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RemoveHeadList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RemoveTailList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RemoveEntryList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27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Link List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61108" y="1097280"/>
            <a:ext cx="11747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InitializeListHead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InsertHeadList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InsertTailList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RemoveHeadList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RemoveTailList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RemoveEntryList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56" y="1631225"/>
            <a:ext cx="3638550" cy="1409700"/>
          </a:xfrm>
          <a:prstGeom prst="rect">
            <a:avLst/>
          </a:prstGeom>
          <a:ln w="635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545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Lookaside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54000" y="1366391"/>
            <a:ext cx="6360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每次申請固定大小的記憶體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申請和回收的操作十分頻繁</a:t>
            </a:r>
            <a:endParaRPr lang="zh-TW" altLang="en-US" sz="3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86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Lookaside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108" y="1097280"/>
            <a:ext cx="11747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ExInitializePagedLookasideList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Lookaside, PALLOCATE_FUNCTION Allocate, PFREE_FUNCTION Free, ULONG Flags, SIZE_T Size, ULONG Tag, USHORT Depth );</a:t>
            </a:r>
            <a:endParaRPr lang="en-US" altLang="zh-TW" sz="1600" dirty="0" smtClean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endParaRPr lang="en-US" altLang="zh-TW" sz="1600" dirty="0" smtClean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ExInitializeNPagedLookasideList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Lookaside, PALLOCATE_FUNCTION Allocate, PFREE_FUNCTION Free, ULONG Flags, SIZE_T Size, ULONG Tag, USHORT Depth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ExAllocateFromPagedLookasideList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ExAllocateFromNPagedLookasideList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ExFreeToPagedLookasideList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Lookaside, PVOID Entry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ExFreeToNPagedLookasideList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Lookaside, PVOID Entry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ExDeletePagedLookasideList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ExDeleteNPagedLookasideList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 );</a:t>
            </a:r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19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3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108" y="1097280"/>
            <a:ext cx="1174786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RtlCopyMemory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RtlMoveMemory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RtlFillMemory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Length, Fill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RtlZeroMemory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RtlEqualMemory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5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3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108" y="1097280"/>
            <a:ext cx="1174786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RtlCopyMemory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RtlMoveMemory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RtlFillMemory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Length, Fill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RtlZeroMemory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RtlEqualMemory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80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7014" y="2870720"/>
            <a:ext cx="6397171" cy="1325563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54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撰寫程式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03" y="1558308"/>
            <a:ext cx="8455321" cy="473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ANSI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Unicode String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1108" y="1097280"/>
            <a:ext cx="11747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altLang="zh-TW" sz="1600" dirty="0">
                <a:solidFill>
                  <a:srgbClr val="007D9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USHORT Length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USHORT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MaximumLength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PCHAR Buffer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 STRING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altLang="zh-TW" sz="1600" dirty="0">
                <a:solidFill>
                  <a:srgbClr val="007D9A"/>
                </a:solidFill>
                <a:latin typeface="Consolas" panose="020B0609020204030204" pitchFamily="49" charset="0"/>
              </a:rPr>
              <a:t>UNICODE_STRING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USHORT Length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USHORT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MaximumLength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PWSTR Buffer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 UNICODE_STRING, *PUNICODE_STRING;</a:t>
            </a:r>
            <a:endParaRPr lang="en-US" altLang="zh-TW" sz="16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9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-8708" y="0"/>
            <a:ext cx="299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 APIs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661852"/>
            <a:ext cx="12192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RtlInitAnsiString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PANSI_STRING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__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drv_aliasesMem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PCSZ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RtlInitUnicodeString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RtlCopyString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*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RtlCopyUnicodeString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LONG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RtlCompareString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*String1,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*String2,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CaseInSensitive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LONG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RtlCompareUnicodeString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PCUNICODE_STRING String1, PCUNICODE_STRING String2,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CaseInSensitive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RtlUpperString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*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RtlUpcaseUnicodeString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RtlUnicodeStringToInteger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PCUNICODE_STRING String, ULONG Base, PULONG Value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RtlIntegerToUnicodeString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Value, ULONG Base, PUNICODE_STRING String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RtlUnicodeStringToAnsiString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PANSI_STRING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RtlAnsiStringToUnicodeString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PCANSI_STRING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File Access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669" y="687977"/>
            <a:ext cx="1201782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ZwCreateFile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PLARGE_INTEGER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AllocationSize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CreateDisposition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CreateOptions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EaBuffer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pt-BR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pt-BR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600" dirty="0">
                <a:solidFill>
                  <a:srgbClr val="007D9A"/>
                </a:solidFill>
                <a:latin typeface="Consolas" panose="020B0609020204030204" pitchFamily="49" charset="0"/>
              </a:rPr>
              <a:t>InitializeObjectAttributes</a:t>
            </a:r>
            <a:r>
              <a:rPr lang="pt-BR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p, n, a, r, s </a:t>
            </a:r>
            <a:r>
              <a:rPr lang="pt-BR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kernel_entry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NTSYSCALLAPI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NtOpenFile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OpenOptions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ZwSetInformationFile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FILE_INFORMATION_CLASS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ZwQueryInformationFile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FILE_INFORMATION_CLASS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ZwWriteFile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HANDLE Event, PIO_APC_ROUTINE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ApcRoutine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ApcContext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Buffer, ULONG Length, PLARGE_INTEGER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ByteOffset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PULONG Key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ZwReadFile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HANDLE Event, PIO_APC_ROUTINE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ApcRoutine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ApcContext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Buffer, ULONG Length, PLARGE_INTEGER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ByteOffset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PULONG Key );</a:t>
            </a:r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44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File Access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" y="796563"/>
            <a:ext cx="63627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1460" y="2766218"/>
            <a:ext cx="1760220" cy="1325563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14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18635" y="1819656"/>
            <a:ext cx="5749933" cy="3859725"/>
            <a:chOff x="663321" y="1810512"/>
            <a:chExt cx="5749933" cy="385972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1" y="1810512"/>
              <a:ext cx="5749933" cy="3859725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8" name="矩形 7"/>
            <p:cNvSpPr/>
            <p:nvPr/>
          </p:nvSpPr>
          <p:spPr>
            <a:xfrm>
              <a:off x="3721608" y="316382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6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18635" y="1819656"/>
            <a:ext cx="5749933" cy="3859725"/>
            <a:chOff x="663321" y="1810512"/>
            <a:chExt cx="5749933" cy="385972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1" y="1810512"/>
              <a:ext cx="5749933" cy="3859725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8" name="矩形 7"/>
            <p:cNvSpPr/>
            <p:nvPr/>
          </p:nvSpPr>
          <p:spPr>
            <a:xfrm>
              <a:off x="3721608" y="316382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252337" y="1820258"/>
            <a:ext cx="5749036" cy="3859123"/>
            <a:chOff x="6252337" y="1820258"/>
            <a:chExt cx="5749036" cy="3859123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2337" y="1820258"/>
              <a:ext cx="5749036" cy="3859123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9235178" y="231038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60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002793" y="1510984"/>
            <a:ext cx="5339078" cy="3773964"/>
            <a:chOff x="838200" y="1471232"/>
            <a:chExt cx="6737987" cy="47293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1131" y="4095559"/>
              <a:ext cx="5362575" cy="210502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71232"/>
              <a:ext cx="6737987" cy="2954464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</p:spTree>
    <p:extLst>
      <p:ext uri="{BB962C8B-B14F-4D97-AF65-F5344CB8AC3E}">
        <p14:creationId xmlns:p14="http://schemas.microsoft.com/office/powerpoint/2010/main" val="20840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002793" y="1510984"/>
            <a:ext cx="5339078" cy="3773964"/>
            <a:chOff x="838200" y="1471232"/>
            <a:chExt cx="6737987" cy="47293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1131" y="4095559"/>
              <a:ext cx="5362575" cy="210502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71232"/>
              <a:ext cx="6737987" cy="2954464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427" y="3745988"/>
            <a:ext cx="6663329" cy="2037097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10" name="直線單箭頭接點 9"/>
          <p:cNvCxnSpPr/>
          <p:nvPr/>
        </p:nvCxnSpPr>
        <p:spPr>
          <a:xfrm>
            <a:off x="5550768" y="2441448"/>
            <a:ext cx="2060774" cy="1581912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1299</Words>
  <Application>Microsoft Office PowerPoint</Application>
  <PresentationFormat>寬螢幕</PresentationFormat>
  <Paragraphs>326</Paragraphs>
  <Slides>54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1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Windows Device Driver</vt:lpstr>
      <vt:lpstr>Agenda</vt:lpstr>
      <vt:lpstr>安裝開發環境</vt:lpstr>
      <vt:lpstr>新增專案</vt:lpstr>
      <vt:lpstr>撰寫程式碼</vt:lpstr>
      <vt:lpstr>變更設定</vt:lpstr>
      <vt:lpstr>變更設定</vt:lpstr>
      <vt:lpstr>編譯</vt:lpstr>
      <vt:lpstr>編譯</vt:lpstr>
      <vt:lpstr>編譯</vt:lpstr>
      <vt:lpstr>編譯</vt:lpstr>
      <vt:lpstr>Windows Driver 基礎觀念</vt:lpstr>
      <vt:lpstr>作業系統分層</vt:lpstr>
      <vt:lpstr>PowerPoint 簡報</vt:lpstr>
      <vt:lpstr>PowerPoint 簡報</vt:lpstr>
      <vt:lpstr>從應用程式到驅動程式</vt:lpstr>
      <vt:lpstr>PowerPoint 簡報</vt:lpstr>
      <vt:lpstr>PowerPoint 簡報</vt:lpstr>
      <vt:lpstr>驅動程式基礎架構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Windows記憶體管理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Windows內核函式</vt:lpstr>
      <vt:lpstr>PowerPoint 簡報</vt:lpstr>
      <vt:lpstr>PowerPoint 簡報</vt:lpstr>
      <vt:lpstr>PowerPoint 簡報</vt:lpstr>
      <vt:lpstr>PowerPoint 簡報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Device Driver</dc:title>
  <dc:creator>Young</dc:creator>
  <cp:lastModifiedBy>彥豪 黃</cp:lastModifiedBy>
  <cp:revision>61</cp:revision>
  <dcterms:created xsi:type="dcterms:W3CDTF">2018-12-05T13:20:27Z</dcterms:created>
  <dcterms:modified xsi:type="dcterms:W3CDTF">2019-01-03T09:27:42Z</dcterms:modified>
</cp:coreProperties>
</file>