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0" r:id="rId9"/>
    <p:sldId id="264" r:id="rId10"/>
    <p:sldId id="265" r:id="rId11"/>
    <p:sldId id="267" r:id="rId12"/>
    <p:sldId id="261" r:id="rId13"/>
    <p:sldId id="271" r:id="rId14"/>
    <p:sldId id="268" r:id="rId15"/>
    <p:sldId id="269" r:id="rId16"/>
    <p:sldId id="272" r:id="rId17"/>
    <p:sldId id="270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3" r:id="rId30"/>
    <p:sldId id="292" r:id="rId31"/>
    <p:sldId id="286" r:id="rId32"/>
    <p:sldId id="288" r:id="rId33"/>
    <p:sldId id="289" r:id="rId34"/>
    <p:sldId id="290" r:id="rId35"/>
    <p:sldId id="291" r:id="rId36"/>
    <p:sldId id="293" r:id="rId37"/>
    <p:sldId id="274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EFEF"/>
    <a:srgbClr val="FFCDCD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84861" y="2465537"/>
            <a:ext cx="235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Native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84861" y="1590562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74562" y="3293766"/>
            <a:ext cx="2047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87453" y="599440"/>
            <a:ext cx="8768722" cy="5819264"/>
            <a:chOff x="2287453" y="599440"/>
            <a:chExt cx="8768722" cy="5819264"/>
          </a:xfrm>
        </p:grpSpPr>
        <p:grpSp>
          <p:nvGrpSpPr>
            <p:cNvPr id="26" name="群組 25"/>
            <p:cNvGrpSpPr/>
            <p:nvPr/>
          </p:nvGrpSpPr>
          <p:grpSpPr>
            <a:xfrm>
              <a:off x="2287454" y="599440"/>
              <a:ext cx="8768721" cy="5819264"/>
              <a:chOff x="1692744" y="512268"/>
              <a:chExt cx="9818173" cy="6515720"/>
            </a:xfrm>
          </p:grpSpPr>
          <p:cxnSp>
            <p:nvCxnSpPr>
              <p:cNvPr id="27" name="直線單箭頭接點 26"/>
              <p:cNvCxnSpPr>
                <a:endCxn id="48" idx="0"/>
              </p:cNvCxnSpPr>
              <p:nvPr/>
            </p:nvCxnSpPr>
            <p:spPr>
              <a:xfrm>
                <a:off x="5981337" y="2007603"/>
                <a:ext cx="0" cy="4821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>
              <a:xfrm>
                <a:off x="1692744" y="512268"/>
                <a:ext cx="9818173" cy="6515720"/>
                <a:chOff x="1692744" y="512268"/>
                <a:chExt cx="9818173" cy="6515720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1838596" y="512268"/>
                  <a:ext cx="9672321" cy="3500466"/>
                  <a:chOff x="1838596" y="512268"/>
                  <a:chExt cx="9672321" cy="3500466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5010331" y="512268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應用程式 </a:t>
                    </a:r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(.exe)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6" name="直線單箭頭接點 45"/>
                  <p:cNvCxnSpPr>
                    <a:stCxn id="45" idx="2"/>
                    <a:endCxn id="47" idx="0"/>
                  </p:cNvCxnSpPr>
                  <p:nvPr/>
                </p:nvCxnSpPr>
                <p:spPr>
                  <a:xfrm>
                    <a:off x="5981337" y="1031607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/>
                  <p:cNvSpPr/>
                  <p:nvPr/>
                </p:nvSpPr>
                <p:spPr>
                  <a:xfrm>
                    <a:off x="5010331" y="1513753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Win32 </a:t>
                    </a:r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子系統</a:t>
                    </a:r>
                    <a:endPara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(Kernel32.dll)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10331" y="2489749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Native API</a:t>
                    </a: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(ntdll.dll)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9" name="直線接點 48"/>
                  <p:cNvCxnSpPr/>
                  <p:nvPr/>
                </p:nvCxnSpPr>
                <p:spPr>
                  <a:xfrm>
                    <a:off x="1838597" y="3281079"/>
                    <a:ext cx="967232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1838596" y="2774008"/>
                    <a:ext cx="1589865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使用者模式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51" name="直線單箭頭接點 50"/>
                  <p:cNvCxnSpPr>
                    <a:endCxn id="52" idx="0"/>
                  </p:cNvCxnSpPr>
                  <p:nvPr/>
                </p:nvCxnSpPr>
                <p:spPr>
                  <a:xfrm>
                    <a:off x="5981337" y="3011249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矩形 51"/>
                  <p:cNvSpPr/>
                  <p:nvPr/>
                </p:nvSpPr>
                <p:spPr>
                  <a:xfrm>
                    <a:off x="5010331" y="3493395"/>
                    <a:ext cx="1942012" cy="519339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系統服務函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式</a:t>
                    </a:r>
                  </a:p>
                </p:txBody>
              </p:sp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1838597" y="3446806"/>
                    <a:ext cx="1341120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內核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模式</a:t>
                    </a:r>
                  </a:p>
                </p:txBody>
              </p:sp>
            </p:grpSp>
            <p:cxnSp>
              <p:nvCxnSpPr>
                <p:cNvPr id="37" name="直線單箭頭接點 36"/>
                <p:cNvCxnSpPr>
                  <a:endCxn id="38" idx="0"/>
                </p:cNvCxnSpPr>
                <p:nvPr/>
              </p:nvCxnSpPr>
              <p:spPr>
                <a:xfrm>
                  <a:off x="5981337" y="4026601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/>
                <p:cNvSpPr/>
                <p:nvPr/>
              </p:nvSpPr>
              <p:spPr>
                <a:xfrm>
                  <a:off x="5010331" y="4508747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I/O </a:t>
                  </a:r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管理器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1" name="直線單箭頭接點 40"/>
                <p:cNvCxnSpPr>
                  <a:endCxn id="42" idx="0"/>
                </p:cNvCxnSpPr>
                <p:nvPr/>
              </p:nvCxnSpPr>
              <p:spPr>
                <a:xfrm>
                  <a:off x="2663750" y="5025020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矩形 41"/>
                <p:cNvSpPr/>
                <p:nvPr/>
              </p:nvSpPr>
              <p:spPr>
                <a:xfrm>
                  <a:off x="1692744" y="550716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硬體抽象層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3" name="直線單箭頭接點 42"/>
                <p:cNvCxnSpPr>
                  <a:endCxn id="44" idx="0"/>
                </p:cNvCxnSpPr>
                <p:nvPr/>
              </p:nvCxnSpPr>
              <p:spPr>
                <a:xfrm>
                  <a:off x="2663749" y="6026503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1692744" y="6508649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2287453" y="4168741"/>
              <a:ext cx="1734433" cy="46382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裝置驅動程式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4" name="直線單箭頭接點 53"/>
          <p:cNvCxnSpPr>
            <a:stCxn id="38" idx="1"/>
            <a:endCxn id="34" idx="3"/>
          </p:cNvCxnSpPr>
          <p:nvPr/>
        </p:nvCxnSpPr>
        <p:spPr>
          <a:xfrm flipH="1">
            <a:off x="4021886" y="4400655"/>
            <a:ext cx="122854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947549" y="3909312"/>
            <a:ext cx="139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81786" y="4685672"/>
            <a:ext cx="2772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READ_PORT_BUFFER_UCHAR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3918" y="2766218"/>
            <a:ext cx="4716417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(2018/12/11)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Technology)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(Windows Driver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Foundation)</a:t>
            </a:r>
          </a:p>
        </p:txBody>
      </p:sp>
    </p:spTree>
    <p:extLst>
      <p:ext uri="{BB962C8B-B14F-4D97-AF65-F5344CB8AC3E}">
        <p14:creationId xmlns:p14="http://schemas.microsoft.com/office/powerpoint/2010/main" val="2102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326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1414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318"/>
              </p:ext>
            </p:extLst>
          </p:nvPr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788229" y="3738880"/>
            <a:ext cx="513805" cy="670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637280" y="436880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AddDevice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IRP_MJ_PNP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687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64" y="267053"/>
            <a:ext cx="6390196" cy="196814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7257725" flipV="1">
            <a:off x="2565815" y="2096534"/>
            <a:ext cx="4121467" cy="82126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914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2" y="572452"/>
            <a:ext cx="4257675" cy="254317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6780040" flipV="1">
            <a:off x="4058355" y="2360236"/>
            <a:ext cx="3781771" cy="13220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584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320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2256155"/>
            <a:ext cx="3200400" cy="10858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5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7269"/>
            <a:ext cx="4610100" cy="66234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NT Driver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81375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742632"/>
            <a:ext cx="5238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911860"/>
            <a:ext cx="7020560" cy="52654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" y="881062"/>
            <a:ext cx="2962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423</Words>
  <Application>Microsoft Office PowerPoint</Application>
  <PresentationFormat>寬螢幕</PresentationFormat>
  <Paragraphs>160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Calibri Light</vt:lpstr>
      <vt:lpstr>Office 佈景主題</vt:lpstr>
      <vt:lpstr>Windows Device Driver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驅動程式基礎架構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彥豪 黃</cp:lastModifiedBy>
  <cp:revision>35</cp:revision>
  <dcterms:created xsi:type="dcterms:W3CDTF">2018-12-05T13:20:27Z</dcterms:created>
  <dcterms:modified xsi:type="dcterms:W3CDTF">2018-12-20T06:59:26Z</dcterms:modified>
</cp:coreProperties>
</file>