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5AE976-B362-498C-9732-C7B8B76B47F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DF0E41F-E900-441E-8398-144DEE8DEC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2" y="-76200"/>
            <a:ext cx="7772400" cy="10890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D60000"/>
                </a:solidFill>
              </a:rPr>
              <a:t>Countering Violent Extremism</a:t>
            </a:r>
            <a:endParaRPr lang="en-US" b="1" dirty="0">
              <a:solidFill>
                <a:srgbClr val="D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4648200" cy="541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9311"/>
            <a:ext cx="1648689" cy="1648689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t="12727" r="4161" b="46869"/>
          <a:stretch/>
        </p:blipFill>
        <p:spPr bwMode="auto">
          <a:xfrm>
            <a:off x="6082877" y="5843156"/>
            <a:ext cx="3074978" cy="10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33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Violent Extremism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Ideologically motivated violence.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Radicalization through social media 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strong search for meaning and sense of identity by individuals.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79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09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Challenges while countering extremism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792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Privacy policies of social media into account.</a:t>
            </a:r>
          </a:p>
          <a:p>
            <a:endParaRPr lang="en-US" sz="2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Solving a problem before it arises – an ethical and practical question.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600" dirty="0"/>
          </a:p>
          <a:p>
            <a:endParaRPr lang="en-US" sz="2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44933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00400" y="4493300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00400" y="3886200"/>
            <a:ext cx="2057400" cy="60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3886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057400" y="54864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0" y="54864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5945" y="567466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Extremists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4864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Vulnerable Groups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2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09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motive: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Pursue, Prevent, Protect, Prepare.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Serve positive thoughts for currently happening contradictory topics.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Myth debunking.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Extend international communication to discuss issues.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Need of socialization among alienated individuals.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Not just awareness rather a measurable impact.</a:t>
            </a:r>
          </a:p>
        </p:txBody>
      </p:sp>
    </p:spTree>
    <p:extLst>
      <p:ext uri="{BB962C8B-B14F-4D97-AF65-F5344CB8AC3E}">
        <p14:creationId xmlns:p14="http://schemas.microsoft.com/office/powerpoint/2010/main" val="25709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41122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Plan: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19050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Hey we have got a GAME!!!!!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Target: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1.Popular of course. 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2.Sentimental Analysis.   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3.Socialization.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4. Not limited to particular audience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5" name="AutoShape 2" descr="Image result for avatar go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41122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Plan: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Framework: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AutoShape 2" descr="Image result for avatar go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9" y="2757289"/>
            <a:ext cx="1660551" cy="1751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326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Avatar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316294"/>
            <a:ext cx="2286000" cy="2241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817" r="13333" b="-817"/>
          <a:stretch/>
        </p:blipFill>
        <p:spPr>
          <a:xfrm rot="10800000">
            <a:off x="4668981" y="2286000"/>
            <a:ext cx="1960419" cy="22412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0" y="4934634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     Diversion to assess        Convergence to feed positive  </a:t>
            </a:r>
          </a:p>
          <a:p>
            <a:r>
              <a:rPr lang="en-US" sz="2000" dirty="0" smtClean="0"/>
              <a:t>       sentiments/personality          thoughts(depends on 				           sentimental analysis).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0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41122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Plan:</a:t>
            </a:r>
            <a:endParaRPr lang="en-US" sz="2800" dirty="0"/>
          </a:p>
        </p:txBody>
      </p:sp>
      <p:sp>
        <p:nvSpPr>
          <p:cNvPr id="5" name="AutoShape 2" descr="Image result for avatar go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975" y="1600200"/>
            <a:ext cx="7997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Forum: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3074" name="Picture 2" descr="Image result for discussion fo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4286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876800" y="3214687"/>
            <a:ext cx="1752600" cy="158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2209800"/>
            <a:ext cx="33528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2895600"/>
            <a:ext cx="434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 1 17"/>
          <p:cNvSpPr/>
          <p:nvPr/>
        </p:nvSpPr>
        <p:spPr>
          <a:xfrm>
            <a:off x="6449291" y="4648200"/>
            <a:ext cx="2362200" cy="20653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34200" y="53968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TRIGGERING</a:t>
            </a:r>
          </a:p>
          <a:p>
            <a:r>
              <a:rPr lang="en-US" dirty="0" smtClean="0"/>
              <a:t>  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41122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 we achieve:</a:t>
            </a:r>
            <a:endParaRPr lang="en-US" sz="2800" dirty="0"/>
          </a:p>
        </p:txBody>
      </p:sp>
      <p:sp>
        <p:nvSpPr>
          <p:cNvPr id="5" name="AutoShape 2" descr="Image result for avatar go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975" y="1600200"/>
            <a:ext cx="7997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0375" y="1600200"/>
            <a:ext cx="20542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Forum connects people; popularize the game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40087" y="1600200"/>
            <a:ext cx="20542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828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Weekly sentimental analysis(ML)</a:t>
            </a:r>
          </a:p>
          <a:p>
            <a:r>
              <a:rPr lang="en-US" dirty="0" smtClean="0"/>
              <a:t>S-&gt;S-&gt;S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140739" y="1666964"/>
            <a:ext cx="20542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1828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analysis</a:t>
            </a:r>
          </a:p>
          <a:p>
            <a:r>
              <a:rPr lang="en-US" dirty="0" smtClean="0"/>
              <a:t>Of society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905000" y="3962400"/>
            <a:ext cx="20542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400" y="4114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Myths Debunk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3962400"/>
            <a:ext cx="20542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5212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Weekly new themes =&gt; Dynamic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0" y="2514600"/>
            <a:ext cx="3048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2743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Prototype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43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2475</TotalTime>
  <Words>189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Countering Violent Extremism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Akansh</dc:creator>
  <cp:lastModifiedBy>Akansh</cp:lastModifiedBy>
  <cp:revision>28</cp:revision>
  <dcterms:created xsi:type="dcterms:W3CDTF">2017-09-01T00:24:46Z</dcterms:created>
  <dcterms:modified xsi:type="dcterms:W3CDTF">2017-09-02T17:41:38Z</dcterms:modified>
</cp:coreProperties>
</file>