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65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99AB32D-381B-4345-8EC9-2A2182EE2EFE}">
          <p14:sldIdLst>
            <p14:sldId id="256"/>
            <p14:sldId id="257"/>
            <p14:sldId id="266"/>
            <p14:sldId id="258"/>
            <p14:sldId id="267"/>
            <p14:sldId id="265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543800" cy="1524000"/>
          </a:xfrm>
        </p:spPr>
        <p:txBody>
          <a:bodyPr/>
          <a:lstStyle/>
          <a:p>
            <a:pPr algn="ctr"/>
            <a:r>
              <a:rPr lang="ru-RU" sz="6600" dirty="0" smtClean="0"/>
              <a:t>Название чего-то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Подготовили:</a:t>
            </a:r>
            <a:br>
              <a:rPr lang="ru-RU" dirty="0" smtClean="0"/>
            </a:br>
            <a:r>
              <a:rPr lang="ru-RU" dirty="0" smtClean="0"/>
              <a:t>Истомин Н., Обсушной М., Макаров 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19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тут ещё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4" y="514450"/>
            <a:ext cx="8509792" cy="47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2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А это стек технологий, использованных в проекте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Frontend</a:t>
            </a:r>
            <a:r>
              <a:rPr lang="en-US" sz="3200" dirty="0"/>
              <a:t>: HTML, CSS, JS, React, Redux, React-Router-Dom</a:t>
            </a:r>
            <a:br>
              <a:rPr lang="en-US" sz="3200" dirty="0"/>
            </a:br>
            <a:r>
              <a:rPr lang="en-US" sz="3200" b="1" dirty="0"/>
              <a:t>Backend</a:t>
            </a:r>
            <a:r>
              <a:rPr lang="en-US" sz="3200" dirty="0"/>
              <a:t>: </a:t>
            </a:r>
            <a:r>
              <a:rPr lang="en-US" sz="3200" dirty="0" err="1"/>
              <a:t>NodeJS</a:t>
            </a:r>
            <a:r>
              <a:rPr lang="en-US" sz="3200" dirty="0"/>
              <a:t>, Express, </a:t>
            </a:r>
            <a:r>
              <a:rPr lang="en-US" sz="3200" dirty="0" err="1"/>
              <a:t>pg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b="1" dirty="0"/>
              <a:t>СУБД</a:t>
            </a:r>
            <a:r>
              <a:rPr lang="ru-RU" sz="3200" dirty="0"/>
              <a:t>: </a:t>
            </a:r>
            <a:r>
              <a:rPr lang="en-US" sz="3200" dirty="0" err="1" smtClean="0"/>
              <a:t>PostgresSQL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4201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3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797152"/>
            <a:ext cx="6781800" cy="1375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чего-то там</a:t>
            </a:r>
            <a:endParaRPr lang="ru-RU" dirty="0"/>
          </a:p>
        </p:txBody>
      </p:sp>
      <p:pic>
        <p:nvPicPr>
          <p:cNvPr id="1026" name="Picture 2" descr="C:\Users\tumen\OneDrive\Рабочий стол\Диаграм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62000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2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чего-то там, но уже в </a:t>
            </a:r>
            <a:r>
              <a:rPr lang="en-US" dirty="0" smtClean="0"/>
              <a:t>SQL </a:t>
            </a:r>
            <a:r>
              <a:rPr lang="ru-RU" dirty="0" smtClean="0"/>
              <a:t>виде</a:t>
            </a:r>
            <a:endParaRPr lang="ru-RU" dirty="0"/>
          </a:p>
        </p:txBody>
      </p:sp>
      <p:sp>
        <p:nvSpPr>
          <p:cNvPr id="4" name="AutoShape 2" descr="https://sun9-5.userapi.com/s/v1/ig2/1vtduFc5GBK4elDQXuLUseCysymQbMVGSvzdHkFS47eEc4EuSfrw_hIIttfnLktBhspd4tjOlVNyL_9SSlyChmOb.jpg?size=717x481&amp;quality=96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sun9-5.userapi.com/s/v1/ig2/1vtduFc5GBK4elDQXuLUseCysymQbMVGSvzdHkFS47eEc4EuSfrw_hIIttfnLktBhspd4tjOlVNyL_9SSlyChmOb.jpg?size=717x481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1" y="1340765"/>
            <a:ext cx="4720849" cy="31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41.userapi.com/s/v1/ig2/kj1moNhozrMfGNeCg3lP8dtmN4nye0SI_jKj7xmxAT441e8eumSPv1Y_qh__R_XfapjjkZOTfoEkmFMgwYvSCMCR.jpg?size=831x712&amp;quality=9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8680"/>
            <a:ext cx="3941547" cy="337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20688"/>
            <a:ext cx="3089920" cy="5551512"/>
          </a:xfrm>
        </p:spPr>
        <p:txBody>
          <a:bodyPr anchor="ctr">
            <a:normAutofit/>
          </a:bodyPr>
          <a:lstStyle/>
          <a:p>
            <a:pPr algn="r"/>
            <a:r>
              <a:rPr lang="ru-RU" sz="5300" dirty="0" smtClean="0"/>
              <a:t>Это многое говорит об обществе</a:t>
            </a:r>
            <a:endParaRPr lang="ru-RU" sz="5300" dirty="0"/>
          </a:p>
        </p:txBody>
      </p:sp>
      <p:pic>
        <p:nvPicPr>
          <p:cNvPr id="2050" name="Picture 2" descr="C:\Users\tumen\OneDrive\Рабочий стол\Диаграмма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4664"/>
            <a:ext cx="4405313" cy="57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1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62000" y="3212976"/>
            <a:ext cx="7554416" cy="2654424"/>
          </a:xfrm>
        </p:spPr>
        <p:txBody>
          <a:bodyPr/>
          <a:lstStyle/>
          <a:p>
            <a:r>
              <a:rPr lang="ru-RU" dirty="0" smtClean="0"/>
              <a:t>Вам, наверно, интересно, как мы это сделали?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ДА, то смотрите дальше.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НЕТ, то можно закрывать, ставьте максимум баллов.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37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/>
          <a:lstStyle/>
          <a:p>
            <a:r>
              <a:rPr lang="ru-RU" dirty="0" smtClean="0"/>
              <a:t>Как всё работает</a:t>
            </a:r>
            <a:endParaRPr lang="ru-RU" dirty="0"/>
          </a:p>
        </p:txBody>
      </p:sp>
      <p:pic>
        <p:nvPicPr>
          <p:cNvPr id="6146" name="Picture 2" descr="https://phonoteka.org/uploads/posts/2021-05/1620116513_45-phonoteka_org-p-baza-dannikh-fon-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4" y="3597503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.pinimg.com/originals/53/45/0d/53450d3bfcf1aae5fc9cd9d3456653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53" y="835370"/>
            <a:ext cx="1656184" cy="22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84" y="692696"/>
            <a:ext cx="2110135" cy="21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s://avatars.mds.yandex.net/get-mpic/5222168/img_id1011025408638279145.jpeg/ori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01" y="877362"/>
            <a:ext cx="2808312" cy="23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00" y="3893659"/>
            <a:ext cx="2836366" cy="212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 descr="https://nuotraukos.mediakatalogas.lt/rsynced_images/gears-467261_128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09" y="3538524"/>
            <a:ext cx="119805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4046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MAGIC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13364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50803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Дисплей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81759" y="3489038"/>
            <a:ext cx="110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Действие</a:t>
            </a:r>
            <a:endParaRPr lang="ru-RU" dirty="0"/>
          </a:p>
        </p:txBody>
      </p:sp>
      <p:sp>
        <p:nvSpPr>
          <p:cNvPr id="8" name="Двойная стрелка вверх/вниз 7"/>
          <p:cNvSpPr/>
          <p:nvPr/>
        </p:nvSpPr>
        <p:spPr>
          <a:xfrm>
            <a:off x="1513328" y="2905232"/>
            <a:ext cx="216024" cy="59774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5292080" y="1160748"/>
            <a:ext cx="554161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2908652" y="944724"/>
            <a:ext cx="554161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8028384" y="3318310"/>
            <a:ext cx="216024" cy="470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319652" y="4725144"/>
            <a:ext cx="2526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Внутренние механизмы</a:t>
            </a:r>
            <a:br>
              <a:rPr lang="ru-RU" dirty="0" smtClean="0"/>
            </a:br>
            <a:r>
              <a:rPr lang="ru-RU" dirty="0" smtClean="0"/>
              <a:t>передачи данных</a:t>
            </a:r>
            <a:endParaRPr lang="ru-RU" dirty="0"/>
          </a:p>
        </p:txBody>
      </p:sp>
      <p:sp>
        <p:nvSpPr>
          <p:cNvPr id="12" name="Стрелка влево 11"/>
          <p:cNvSpPr/>
          <p:nvPr/>
        </p:nvSpPr>
        <p:spPr>
          <a:xfrm>
            <a:off x="5259837" y="3872539"/>
            <a:ext cx="648072" cy="184666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2908652" y="3197006"/>
            <a:ext cx="1071657" cy="530171"/>
          </a:xfrm>
          <a:prstGeom prst="rightArrow">
            <a:avLst>
              <a:gd name="adj1" fmla="val 35775"/>
              <a:gd name="adj2" fmla="val 58665"/>
            </a:avLst>
          </a:prstGeom>
          <a:noFill/>
          <a:ln>
            <a:solidFill>
              <a:schemeClr val="tx1"/>
            </a:solidFill>
          </a:ln>
          <a:scene3d>
            <a:camera prst="orthographicFront">
              <a:rot lat="0" lon="90000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0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Тут Никита делал код</a:t>
            </a:r>
            <a:endParaRPr lang="ru-RU" dirty="0"/>
          </a:p>
        </p:txBody>
      </p:sp>
      <p:sp>
        <p:nvSpPr>
          <p:cNvPr id="4" name="AutoShape 2" descr="https://sun9-74.userapi.com/s/v1/ig2/YLH9Uy9XLC_awwAbVMbvF2UrKWIwQDYHxSKy5GfKWbOGeASit1TxnEzFmJY_aVpIyVi-tXyf-OHMWorJ1C3J5VF3.jpg?size=1920x1080&amp;quality=96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sun9-74.userapi.com/s/v1/ig2/YLH9Uy9XLC_awwAbVMbvF2UrKWIwQDYHxSKy5GfKWbOGeASit1TxnEzFmJY_aVpIyVi-tXyf-OHMWorJ1C3J5VF3.jpg?size=1920x1080&amp;quality=96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836712"/>
            <a:ext cx="7560840" cy="425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5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 тут мы заполняли </a:t>
            </a:r>
            <a:br>
              <a:rPr lang="ru-RU" dirty="0" smtClean="0"/>
            </a:br>
            <a:r>
              <a:rPr lang="ru-RU" dirty="0" smtClean="0"/>
              <a:t>базу (а база кормит)</a:t>
            </a:r>
            <a:endParaRPr lang="ru-RU" dirty="0"/>
          </a:p>
        </p:txBody>
      </p:sp>
      <p:pic>
        <p:nvPicPr>
          <p:cNvPr id="4" name="Picture 2" descr="https://sun9-82.userapi.com/s/v1/ig2/464lq0H-gKKwDG94sh0gq59ZTwJyiTJ_uKKO-1qQZDdcdTCYJR7CjGPWEGEwbFdlzQYD6j4VEoVfIZNHJCe4CBOU.jpg?size=1920x1080&amp;quality=96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7096805" cy="39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1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вот что вышло</a:t>
            </a:r>
            <a:endParaRPr lang="ru-RU" dirty="0"/>
          </a:p>
        </p:txBody>
      </p:sp>
      <p:pic>
        <p:nvPicPr>
          <p:cNvPr id="3074" name="Picture 2" descr="https://sun9-82.userapi.com/s/v1/ig2/tjIoMcM0uq7GidvN5Wzg4RfZ2vRab9qX-wSfH0vScwgJ_4fsP2ydoO8FCw4nHYJZuksmIidjZclXzuVPfI695mRN.jpg?size=1920x1080&amp;quality=9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9535"/>
            <a:ext cx="8632418" cy="485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5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40</TotalTime>
  <Words>81</Words>
  <Application>Microsoft Office PowerPoint</Application>
  <PresentationFormat>Экран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Impact</vt:lpstr>
      <vt:lpstr>Times New Roman</vt:lpstr>
      <vt:lpstr>NewsPrint</vt:lpstr>
      <vt:lpstr>Название чего-то</vt:lpstr>
      <vt:lpstr>Диаграмма чего-то там</vt:lpstr>
      <vt:lpstr>Диаграмма чего-то там, но уже в SQL виде</vt:lpstr>
      <vt:lpstr>Это многое говорит об обществе</vt:lpstr>
      <vt:lpstr>Презентация PowerPoint</vt:lpstr>
      <vt:lpstr>Как всё работает</vt:lpstr>
      <vt:lpstr>Тут Никита делал код</vt:lpstr>
      <vt:lpstr>А тут мы заполняли  базу (а база кормит)</vt:lpstr>
      <vt:lpstr>И вот что вышло</vt:lpstr>
      <vt:lpstr>И тут ещё</vt:lpstr>
      <vt:lpstr>А это стек технологий, использованных в проекте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чего-то</dc:title>
  <dc:creator>MISHA</dc:creator>
  <cp:lastModifiedBy>Никита Истомин</cp:lastModifiedBy>
  <cp:revision>8</cp:revision>
  <dcterms:created xsi:type="dcterms:W3CDTF">2022-06-14T17:15:58Z</dcterms:created>
  <dcterms:modified xsi:type="dcterms:W3CDTF">2022-06-15T09:16:42Z</dcterms:modified>
</cp:coreProperties>
</file>