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6CA71-FB61-442A-9F92-FCD7A56A9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0FE230-1C4F-4BFB-BBF7-A0CEC9DA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42346-E724-42D2-AC16-4320FB32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126FC-B87F-4FCA-9CA2-5875A20C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925AE-F33A-4A7C-88C1-FD5E1E30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8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847A-C9E5-4879-8D55-821752FD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65DF79-CFC6-4A0B-AC2D-FAF729B8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A6B8A-9512-4DD6-90B2-3EE2C468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38502-6AA6-4C98-BBC8-C90B1960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0B3FB-2040-4031-A9C6-C416159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F36319-025B-4FCC-A00C-2461ADA17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4D70EA-6DDD-4A24-AE0E-CC3C4944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113AF-B67F-4EBB-A0C0-D1DABCAB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77E86-DFA9-4A5C-930B-EDC85AE6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212E1A-EFC2-4190-8D74-5413D90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68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65015-AB91-40BF-91BE-1167613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230B3-1746-4F59-9035-1987E3D1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8972C-F9C9-46E8-958D-71F022BF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BCE8C-16C3-4642-8699-0E304713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7E20C-C340-41EE-94A3-F3A46212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B8963-D8C6-4AC9-B459-A8E11C3E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DBDC1-C92C-40C1-9C0D-FBE4C0C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61802-02E9-490A-AF4A-32AB281F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92C6B-8A11-4FA3-A86A-B6A7A20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B82BB-54E6-47B2-8B4F-1D413F7F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9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74A6B-FBFD-4060-8360-1878907B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27515C-BCF6-4B7F-9E0C-7070C4D3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57661-DF95-4696-809A-4D6EB9A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CA9FC-F9EE-44FB-BC6C-395E79F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1E122-B267-4AC5-A14F-2DFEFC7B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29A24-1287-4E08-A027-68FC222C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8AB58-28E6-4FE5-BDCD-97E4093ED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B2F59B-651B-467F-A53F-F9F0AA15B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24E7A5-8B90-4B03-AA15-201C2EA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09CF75-E928-4013-BC7B-E791F03B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F33A5-1760-4EFE-88D8-B7921FAE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58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F8E3E-700F-4090-AAD4-3352BD79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4D25D-98C8-4290-9734-BD5D2388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20746C-E322-41CC-B7C7-8CFA3BB8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1C440F-5BBA-42C8-AC66-D6D42D3C7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F0AC36-3FF1-4D03-B212-1E5F6879F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446B17-097D-4121-A5AC-D84383B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0A4E09-294C-4247-B8B6-82834CBA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29B2AF-2232-4A25-AEED-E4569A3A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9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D4525-FB3E-4260-9F1A-6FD9F83C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F12BD3-0F2C-4928-9E9B-A768A105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9E31E6-176A-4B4A-9C64-D5537DDE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7FD4D6-B67D-41BC-8BAA-16D2750E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EC865-8CBC-4234-8A20-10E8B5F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FD72B5-8F42-4DA7-AF65-37EA53F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78073-7FFB-48E3-A0E7-56259FDE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0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72DF6-5439-412D-8C40-493E11A5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1BDFA-9F1C-427E-A295-DEA876FD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4F1E2E-4753-4262-A8FE-05AC89E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C3ACAF-3FA3-4C25-8D8E-DC7D02A9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808BDF-59E2-4BDE-8BAD-A93422C2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EB74DC-4EE3-4ABD-BAB1-C9E503AE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4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C1D90-0618-4E2D-8687-BFB24B1D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79B212-49E4-40F5-A1FC-6E9805948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549CFA-46C0-447E-8AEC-B055C8DE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9A4F5-1509-4DDE-9DB9-343E80E6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5C4DC3-951F-4D7E-8DD7-3E097158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02EF78-8BF6-43DC-AD7F-62CF78E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3812CD-6543-4D44-89E4-7629FD1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63E2CD-95EA-4C50-91F7-B466D6A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ACE6E-AE26-494C-8D98-74A7D923F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53B8-7920-4153-99E9-0BABF2AA53A1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A2351-7301-4783-BA6C-D457F68B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2C4CE-B01C-4665-8F86-15F67EF2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CBA3-6C4D-4ACF-839B-6F6965BDD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08BD2-5F55-4558-872C-4800A2B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
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E894C-C5E5-42C8-9750-020B9018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zh-TW" altLang="en-US"/>
              <a:t>第一頁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08BD2-5F55-4558-872C-4800A2B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
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8E894C-C5E5-42C8-9750-020B9018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zh-TW" altLang="en-US"/>
              <a:t>第二頁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README</Template>
  <TotalTime>1</TotalTime>
  <Words>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
</vt:lpstr>
      <vt:lpstr>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
</dc:title>
  <dc:creator>Ruler</dc:creator>
  <cp:lastModifiedBy>Ruler</cp:lastModifiedBy>
  <cp:revision>1</cp:revision>
  <dcterms:created xsi:type="dcterms:W3CDTF">2021-04-02T07:36:20Z</dcterms:created>
  <dcterms:modified xsi:type="dcterms:W3CDTF">2021-04-02T07:37:24Z</dcterms:modified>
</cp:coreProperties>
</file>