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3" r:id="rId4"/>
    <p:sldId id="260" r:id="rId5"/>
    <p:sldId id="262" r:id="rId6"/>
    <p:sldId id="263" r:id="rId7"/>
    <p:sldId id="274" r:id="rId8"/>
    <p:sldId id="276" r:id="rId9"/>
    <p:sldId id="272" r:id="rId10"/>
  </p:sldIdLst>
  <p:sldSz cx="10058400" cy="5659438"/>
  <p:notesSz cx="9144000" cy="6858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Quattrocen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CF1A8A-2F75-4163-80E8-BA50FB8D4FE9}">
  <a:tblStyle styleId="{4ECF1A8A-2F75-4163-80E8-BA50FB8D4F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2" y="9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463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14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>
            <a:spLocks noGrp="1"/>
          </p:cNvSpPr>
          <p:nvPr>
            <p:ph type="pic" idx="2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3161716" y="-1338258"/>
            <a:ext cx="3734967" cy="90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 rot="5400000">
            <a:off x="6331752" y="1157096"/>
            <a:ext cx="4184316" cy="226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 rot="5400000">
            <a:off x="1721652" y="-1022224"/>
            <a:ext cx="4184316" cy="662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9080" y="316740"/>
            <a:ext cx="1667578" cy="4188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89803"/>
            </a:srgb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533400" y="5316341"/>
            <a:ext cx="5029200" cy="2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Copyright © 2020 Cybage Software Pvt. Ltd. All Rights Reserved. Cybage Confidential.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www.cybage.com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" name="Google Shape;31;p4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32" name="Google Shape;32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" name="Google Shape;33;p4"/>
            <p:cNvGrpSpPr/>
            <p:nvPr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8938916" y="5111750"/>
                <a:ext cx="15081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54" h="53" extrusionOk="0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6;p4"/>
            <p:cNvGrpSpPr/>
            <p:nvPr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9105900" y="5145088"/>
                <a:ext cx="117475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" extrusionOk="0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>
              <a:off x="9293257" y="5191919"/>
              <a:ext cx="155542" cy="142315"/>
              <a:chOff x="9294812" y="5111750"/>
              <a:chExt cx="153988" cy="153988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9294812" y="5111750"/>
                <a:ext cx="153988" cy="15398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2" name="Google Shape;42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L="457200" marR="0" lvl="0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L="457200" marR="0" lvl="0" indent="-2286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533400" y="5316341"/>
            <a:ext cx="5029200" cy="2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Copyright © 2020 Cybage Software Pvt. Ltd. All Rights Reserved. Cybage Confidential.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www.cybage.com</a:t>
            </a:r>
            <a:endParaRPr sz="9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Arial"/>
              <a:buNone/>
            </a:pPr>
            <a:r>
              <a:rPr lang="en-US" sz="14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Lorem Ipsum Lorem Ipsum</a:t>
            </a:r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0" y="467518"/>
            <a:ext cx="10058400" cy="5191919"/>
          </a:xfrm>
          <a:prstGeom prst="rect">
            <a:avLst/>
          </a:prstGeom>
          <a:solidFill>
            <a:srgbClr val="3789B5">
              <a:alpha val="6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33400" y="5316341"/>
            <a:ext cx="5029200" cy="2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Copyright © 2020 Cybage Software Pvt. Ltd. All Rights Reserved. Cybage Confidential.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259174" y="3382149"/>
            <a:ext cx="4009104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937"/>
              <a:buFont typeface="Tahoma"/>
              <a:buNone/>
            </a:pPr>
            <a:r>
              <a:rPr lang="en-US" sz="1937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Project Kick Off – </a:t>
            </a:r>
            <a:r>
              <a:rPr lang="en-US" sz="1937" dirty="0" err="1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QuizBee</a:t>
            </a:r>
            <a:r>
              <a:rPr lang="en-US" sz="1937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 (G1) </a:t>
            </a:r>
            <a:endParaRPr dirty="0"/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375"/>
              <a:buFont typeface="Tahoma"/>
              <a:buNone/>
            </a:pPr>
            <a:r>
              <a:rPr lang="en-US" sz="1375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18-01-2020</a:t>
            </a:r>
            <a:endParaRPr dirty="0"/>
          </a:p>
        </p:txBody>
      </p:sp>
      <p:sp>
        <p:nvSpPr>
          <p:cNvPr id="113" name="Google Shape;113;p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www.cybage.com</a:t>
            </a:r>
            <a:endParaRPr sz="9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15" name="Google Shape;11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4"/>
            <p:cNvGrpSpPr/>
            <p:nvPr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8938916" y="5111750"/>
                <a:ext cx="15081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54" h="53" extrusionOk="0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14"/>
            <p:cNvGrpSpPr/>
            <p:nvPr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9105900" y="5145088"/>
                <a:ext cx="117475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" extrusionOk="0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" name="Google Shape;122;p14"/>
            <p:cNvGrpSpPr/>
            <p:nvPr/>
          </p:nvGrpSpPr>
          <p:grpSpPr>
            <a:xfrm>
              <a:off x="9293257" y="5191919"/>
              <a:ext cx="155542" cy="142315"/>
              <a:chOff x="9294812" y="5111750"/>
              <a:chExt cx="153988" cy="153988"/>
            </a:xfrm>
          </p:grpSpPr>
          <p:sp>
            <p:nvSpPr>
              <p:cNvPr id="123" name="Google Shape;123;p14"/>
              <p:cNvSpPr/>
              <p:nvPr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9294812" y="5111750"/>
                <a:ext cx="153988" cy="15398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25" name="Google Shape;125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699859" y="1305719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600"/>
              <a:buFont typeface="Tahoma"/>
              <a:buNone/>
            </a:pPr>
            <a:r>
              <a:rPr lang="en-US" sz="1600" b="1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Introduction to Project:</a:t>
            </a:r>
            <a:endParaRPr dirty="0"/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 lang="en-US" sz="1200" dirty="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QuizBee </a:t>
            </a: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is a quiz application website where registered users can login and attempt quizzes on various categories and view their previous attempt scores, score chart and past performance comparison </a:t>
            </a: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graph.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 lang="en-US" sz="1200" dirty="0" smtClean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quizzes are available via </a:t>
            </a: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USER </a:t>
            </a: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login whereas the </a:t>
            </a:r>
            <a:r>
              <a:rPr lang="en-US" sz="1200" dirty="0" smtClean="0">
                <a:latin typeface="Tahoma"/>
                <a:ea typeface="Tahoma"/>
                <a:cs typeface="Tahoma"/>
                <a:sym typeface="Tahoma"/>
              </a:rPr>
              <a:t>ADMIN </a:t>
            </a: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login allows authenticated admin to edit, add or delete questions within the categories.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Scope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699859" y="1394207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600"/>
              <a:buFont typeface="Tahoma"/>
              <a:buNone/>
            </a:pPr>
            <a:r>
              <a:rPr lang="en-US" sz="1600" b="1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Project </a:t>
            </a:r>
            <a:r>
              <a:rPr lang="en-US" sz="1600" b="1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Scope:</a:t>
            </a:r>
          </a:p>
          <a:p>
            <a: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600"/>
            </a:pPr>
            <a:endParaRPr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Homepage 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– Display category cards and redirect to quiz or admin page based on credentials entered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.</a:t>
            </a:r>
            <a:endParaRPr lang="en-US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Sign </a:t>
            </a: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Up/Login – Create new users, allowing only logged in users to attempt quizzes. </a:t>
            </a: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Take a quiz – User can select quiz category and attempt the same. Score-card must be displayed after completion.</a:t>
            </a: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Dashboard – User is able to view score history and 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performance, in the form of charts and graphs.</a:t>
            </a:r>
            <a:endParaRPr lang="en-US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Admin Login – Authenticate 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admin and view quiz information.</a:t>
            </a:r>
            <a:endParaRPr lang="en-US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171450" lvl="0" indent="-171450">
              <a:lnSpc>
                <a:spcPct val="160000"/>
              </a:lnSpc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Admin CRUD – Can implement CRUD operations on quiz </a:t>
            </a:r>
            <a:r>
              <a:rPr lang="en-US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ahoma"/>
              </a:rPr>
              <a:t>questions in database for every category.</a:t>
            </a:r>
            <a:endParaRPr lang="en-US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 lang="en-US" sz="1200" dirty="0" smtClean="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 dirty="0"/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789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Timelines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99859" y="1000919"/>
            <a:ext cx="8534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Tahoma"/>
              <a:buNone/>
            </a:pP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699860" y="1382036"/>
            <a:ext cx="7453539" cy="3885966"/>
            <a:chOff x="1" y="116"/>
            <a:chExt cx="7453539" cy="3885966"/>
          </a:xfrm>
        </p:grpSpPr>
        <p:sp>
          <p:nvSpPr>
            <p:cNvPr id="155" name="Google Shape;155;p18"/>
            <p:cNvSpPr/>
            <p:nvPr/>
          </p:nvSpPr>
          <p:spPr>
            <a:xfrm rot="5400000">
              <a:off x="-162525" y="162642"/>
              <a:ext cx="1083505" cy="758454"/>
            </a:xfrm>
            <a:prstGeom prst="chevron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1" y="379343"/>
              <a:ext cx="758454" cy="32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Tahoma"/>
                <a:buNone/>
              </a:pPr>
              <a:r>
                <a:rPr lang="en-US" sz="950" b="1" dirty="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11-01-2020</a:t>
              </a:r>
              <a:endParaRPr sz="950" dirty="0"/>
            </a:p>
          </p:txBody>
        </p:sp>
        <p:sp>
          <p:nvSpPr>
            <p:cNvPr id="157" name="Google Shape;157;p18"/>
            <p:cNvSpPr/>
            <p:nvPr/>
          </p:nvSpPr>
          <p:spPr>
            <a:xfrm rot="5400000">
              <a:off x="3753858" y="-2995287"/>
              <a:ext cx="704278" cy="66950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20586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758454" y="34497"/>
              <a:ext cx="6660706" cy="63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Requirement Planning and Individual Task Allocation</a:t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rot="5400000">
              <a:off x="-162525" y="1096796"/>
              <a:ext cx="1083505" cy="758454"/>
            </a:xfrm>
            <a:prstGeom prst="chevron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1" y="1313497"/>
              <a:ext cx="758454" cy="32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Tahoma"/>
                <a:buNone/>
              </a:pPr>
              <a:r>
                <a:rPr lang="en-US" sz="950" b="1" dirty="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13-01-2021</a:t>
              </a:r>
              <a:endParaRPr sz="1300" dirty="0"/>
            </a:p>
          </p:txBody>
        </p:sp>
        <p:sp>
          <p:nvSpPr>
            <p:cNvPr id="161" name="Google Shape;161;p18"/>
            <p:cNvSpPr/>
            <p:nvPr/>
          </p:nvSpPr>
          <p:spPr>
            <a:xfrm rot="5400000">
              <a:off x="3753858" y="-2061133"/>
              <a:ext cx="704278" cy="66950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20586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758454" y="968651"/>
              <a:ext cx="6660706" cy="63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Coding and Development </a:t>
              </a:r>
              <a:endParaRPr dirty="0"/>
            </a:p>
          </p:txBody>
        </p:sp>
        <p:sp>
          <p:nvSpPr>
            <p:cNvPr id="163" name="Google Shape;163;p18"/>
            <p:cNvSpPr/>
            <p:nvPr/>
          </p:nvSpPr>
          <p:spPr>
            <a:xfrm rot="5400000">
              <a:off x="-162525" y="2030949"/>
              <a:ext cx="1083505" cy="758454"/>
            </a:xfrm>
            <a:prstGeom prst="chevron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1" y="2247650"/>
              <a:ext cx="758454" cy="32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Tahoma"/>
                <a:buNone/>
              </a:pPr>
              <a:r>
                <a:rPr lang="en-US" sz="95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15-01-2021</a:t>
              </a:r>
              <a:endParaRPr sz="1300"/>
            </a:p>
          </p:txBody>
        </p:sp>
        <p:sp>
          <p:nvSpPr>
            <p:cNvPr id="165" name="Google Shape;165;p18"/>
            <p:cNvSpPr/>
            <p:nvPr/>
          </p:nvSpPr>
          <p:spPr>
            <a:xfrm rot="5400000">
              <a:off x="3753858" y="-1112436"/>
              <a:ext cx="704278" cy="66950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20586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758454" y="1917348"/>
              <a:ext cx="6660706" cy="63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Integration of Modules</a:t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 rot="5400000">
              <a:off x="-162525" y="2965103"/>
              <a:ext cx="1083505" cy="758454"/>
            </a:xfrm>
            <a:prstGeom prst="chevron">
              <a:avLst>
                <a:gd name="adj" fmla="val 50000"/>
              </a:avLst>
            </a:prstGeom>
            <a:solidFill>
              <a:srgbClr val="31859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1" y="3181804"/>
              <a:ext cx="758454" cy="325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Tahoma"/>
                <a:buNone/>
              </a:pPr>
              <a:r>
                <a:rPr lang="en-US" sz="95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17-01-2021</a:t>
              </a:r>
              <a:endParaRPr sz="1300"/>
            </a:p>
          </p:txBody>
        </p:sp>
        <p:sp>
          <p:nvSpPr>
            <p:cNvPr id="169" name="Google Shape;169;p18"/>
            <p:cNvSpPr/>
            <p:nvPr/>
          </p:nvSpPr>
          <p:spPr>
            <a:xfrm rot="5400000">
              <a:off x="3753858" y="-192826"/>
              <a:ext cx="704278" cy="669508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20586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758454" y="2836958"/>
              <a:ext cx="6660706" cy="63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325" tIns="7600" rIns="7600" bIns="7600" anchor="ctr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•"/>
              </a:pP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Code Analysis and Testing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User Acceptance Criteria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699859" y="1305719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457200" marR="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User signs in with valid credentials.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After successful login, user can view quiz categories and select one as desired.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User takes selected quiz after which score along with answers are displayed.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User can view past quiz history on their dashboard, with a past performance comparison graph.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On signing in as an admin and being authenticated, the functionality to add, delete or update questions in the quiz categories will be provided.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While adding questions, admin will also have the option to add an image.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●"/>
            </a:pPr>
            <a:r>
              <a:rPr lang="en-US" sz="1200" dirty="0">
                <a:latin typeface="Tahoma"/>
                <a:ea typeface="Tahoma"/>
                <a:cs typeface="Tahoma"/>
                <a:sym typeface="Tahoma"/>
              </a:rPr>
              <a:t>Along with updating the questions, admin also has the option to alter the answers and which option is to be considered as correct.</a:t>
            </a:r>
            <a:endParaRPr sz="1200" dirty="0"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Challenges &amp; Risks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699859" y="1305719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Tahoma"/>
              <a:buNone/>
            </a:pPr>
            <a:r>
              <a:rPr lang="en-US" sz="1400" b="1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Challenges Ahead:</a:t>
            </a:r>
            <a:endParaRPr dirty="0"/>
          </a:p>
          <a:p>
            <a:pPr marL="171450" marR="0" lvl="0" indent="-171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In case of Forgot Password, user cannot gain access to their account and will lose progress.</a:t>
            </a:r>
          </a:p>
          <a:p>
            <a:pPr marL="171450" marR="0" lvl="0" indent="-171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Only one Admin login exists in the system </a:t>
            </a:r>
            <a:r>
              <a:rPr lang="en-US" sz="1200" dirty="0" smtClean="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database.</a:t>
            </a:r>
            <a:endParaRPr lang="en-US" sz="1200" dirty="0" smtClean="0">
              <a:solidFill>
                <a:srgbClr val="00206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marR="0" lvl="0" indent="-171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Google </a:t>
            </a:r>
            <a:r>
              <a:rPr lang="en-US" sz="1200" dirty="0" smtClean="0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Charts rendering speed.</a:t>
            </a:r>
            <a:endParaRPr lang="en-US" dirty="0">
              <a:solidFill>
                <a:srgbClr val="002060"/>
              </a:solidFill>
              <a:ea typeface="Tahoma"/>
            </a:endParaRPr>
          </a:p>
          <a:p>
            <a:pPr marL="171450" marR="0" lvl="0" indent="-1714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 panose="020B0604020202020204" pitchFamily="34" charset="0"/>
              <a:buChar char="•"/>
            </a:pPr>
            <a:endParaRPr sz="1600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675278" y="696119"/>
            <a:ext cx="404912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800"/>
              <a:buFont typeface="Arial"/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Future Scope</a:t>
            </a:r>
            <a:endParaRPr dirty="0"/>
          </a:p>
        </p:txBody>
      </p:sp>
      <p:sp>
        <p:nvSpPr>
          <p:cNvPr id="225" name="Google Shape;225;p24"/>
          <p:cNvSpPr txBox="1"/>
          <p:nvPr/>
        </p:nvSpPr>
        <p:spPr>
          <a:xfrm>
            <a:off x="699859" y="1297010"/>
            <a:ext cx="85344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285750" indent="-285750">
              <a:lnSpc>
                <a:spcPct val="160000"/>
              </a:lnSpc>
              <a:buClr>
                <a:srgbClr val="2B3B4B"/>
              </a:buClr>
              <a:buSzPts val="14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Random </a:t>
            </a:r>
            <a:r>
              <a:rPr lang="en-US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selection of quiz questions can be </a:t>
            </a: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implemented</a:t>
            </a:r>
          </a:p>
          <a:p>
            <a:pPr marL="285750" indent="-285750">
              <a:lnSpc>
                <a:spcPct val="160000"/>
              </a:lnSpc>
              <a:buClr>
                <a:srgbClr val="2B3B4B"/>
              </a:buClr>
              <a:buSzPts val="1400"/>
              <a:buFont typeface="Arial"/>
              <a:buChar char="•"/>
            </a:pP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Multiple question sets for each </a:t>
            </a:r>
            <a:r>
              <a:rPr lang="en-US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ategory</a:t>
            </a:r>
          </a:p>
          <a:p>
            <a:pPr marL="285750" indent="-285750">
              <a:lnSpc>
                <a:spcPct val="160000"/>
              </a:lnSpc>
              <a:buClr>
                <a:srgbClr val="2B3B4B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Forgot Password functionality may be </a:t>
            </a: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included</a:t>
            </a: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Arial"/>
              <a:buChar char="•"/>
            </a:pPr>
            <a:r>
              <a:rPr lang="en-US" dirty="0" smtClean="0">
                <a:solidFill>
                  <a:srgbClr val="2B3B4B"/>
                </a:solidFill>
                <a:latin typeface="Tahoma"/>
                <a:ea typeface="Tahoma"/>
                <a:cs typeface="Tahoma"/>
                <a:sym typeface="Tahoma"/>
              </a:rPr>
              <a:t>Dynamically add and remove categories</a:t>
            </a: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Arial"/>
              <a:buChar char="•"/>
            </a:pPr>
            <a:endParaRPr lang="en-US" dirty="0">
              <a:solidFill>
                <a:srgbClr val="2B3B4B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5750" marR="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3B4B"/>
              </a:buClr>
              <a:buSzPts val="1400"/>
              <a:buFont typeface="Arial"/>
              <a:buChar char="•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5061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514" y="4632169"/>
            <a:ext cx="2534747" cy="467690"/>
          </a:xfrm>
        </p:spPr>
        <p:txBody>
          <a:bodyPr anchor="ctr"/>
          <a:lstStyle/>
          <a:p>
            <a:r>
              <a:rPr lang="en-US" dirty="0" err="1" smtClean="0"/>
              <a:t>SonarQube</a:t>
            </a:r>
            <a:r>
              <a:rPr lang="en-US" dirty="0" smtClean="0"/>
              <a:t> Report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7426" r="9"/>
          <a:stretch/>
        </p:blipFill>
        <p:spPr>
          <a:xfrm>
            <a:off x="1239994" y="561887"/>
            <a:ext cx="7581789" cy="3949154"/>
          </a:xfrm>
        </p:spPr>
      </p:pic>
    </p:spTree>
    <p:extLst>
      <p:ext uri="{BB962C8B-B14F-4D97-AF65-F5344CB8AC3E}">
        <p14:creationId xmlns:p14="http://schemas.microsoft.com/office/powerpoint/2010/main" val="18485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/>
        </p:nvSpPr>
        <p:spPr>
          <a:xfrm>
            <a:off x="502920" y="5245461"/>
            <a:ext cx="2346960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3/9/2020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 txBox="1">
            <a:spLocks noGrp="1"/>
          </p:cNvSpPr>
          <p:nvPr>
            <p:ph type="ft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>
            <a:spLocks noGrp="1"/>
          </p:cNvSpPr>
          <p:nvPr>
            <p:ph type="sldNum" idx="12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9080" y="316740"/>
            <a:ext cx="1667578" cy="41883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0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89803"/>
            </a:srgbClr>
          </a:solidFill>
          <a:ln>
            <a:noFill/>
          </a:ln>
        </p:spPr>
        <p:txBody>
          <a:bodyPr spcFirstLastPara="1" wrap="square" lIns="100550" tIns="50275" rIns="100550" bIns="50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/>
        </p:nvSpPr>
        <p:spPr>
          <a:xfrm>
            <a:off x="1143000" y="2699441"/>
            <a:ext cx="2209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lang="en-US" sz="22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Thank You</a:t>
            </a:r>
            <a:r>
              <a:rPr lang="en-US" sz="2200" dirty="0" smtClean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endParaRPr dirty="0"/>
          </a:p>
        </p:txBody>
      </p:sp>
      <p:sp>
        <p:nvSpPr>
          <p:cNvPr id="274" name="Google Shape;274;p30"/>
          <p:cNvSpPr txBox="1"/>
          <p:nvPr/>
        </p:nvSpPr>
        <p:spPr>
          <a:xfrm>
            <a:off x="533400" y="5316341"/>
            <a:ext cx="5029200" cy="2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Copyright © 2020 Cybage Software Pvt. Ltd. All Rights Reserved. Cybage Confidential.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50" tIns="50275" rIns="100550" bIns="50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B3B4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www.cybage.com</a:t>
            </a:r>
            <a:endParaRPr sz="900">
              <a:solidFill>
                <a:srgbClr val="2B3B4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6" name="Google Shape;276;p3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77" name="Google Shape;277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8" name="Google Shape;278;p30"/>
            <p:cNvGrpSpPr/>
            <p:nvPr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9" name="Google Shape;279;p30"/>
              <p:cNvSpPr/>
              <p:nvPr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8938916" y="5111750"/>
                <a:ext cx="15081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54" h="53" extrusionOk="0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30"/>
            <p:cNvGrpSpPr/>
            <p:nvPr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9105900" y="5145088"/>
                <a:ext cx="117475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2" h="32" extrusionOk="0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30"/>
            <p:cNvGrpSpPr/>
            <p:nvPr/>
          </p:nvGrpSpPr>
          <p:grpSpPr>
            <a:xfrm>
              <a:off x="9293257" y="5191919"/>
              <a:ext cx="155542" cy="142315"/>
              <a:chOff x="9294812" y="5111750"/>
              <a:chExt cx="153988" cy="153988"/>
            </a:xfrm>
          </p:grpSpPr>
          <p:sp>
            <p:nvSpPr>
              <p:cNvPr id="285" name="Google Shape;285;p30"/>
              <p:cNvSpPr/>
              <p:nvPr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9294812" y="5111750"/>
                <a:ext cx="153988" cy="15398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5" extrusionOk="0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7" name="Google Shape;287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432</Words>
  <Application>Microsoft Office PowerPoint</Application>
  <PresentationFormat>Custom</PresentationFormat>
  <Paragraphs>55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Tahoma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SonarQube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Swathy Jaikrishnan(22745)</cp:lastModifiedBy>
  <cp:revision>24</cp:revision>
  <dcterms:modified xsi:type="dcterms:W3CDTF">2021-01-18T15:29:06Z</dcterms:modified>
</cp:coreProperties>
</file>