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2235-E50D-44BD-A18A-75AACABCFE08}" type="datetimeFigureOut">
              <a:rPr lang="ar-SA" smtClean="0"/>
              <a:t>7/30/1438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7FDD-A222-4DCA-BFBA-99A716D4243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7764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2235-E50D-44BD-A18A-75AACABCFE08}" type="datetimeFigureOut">
              <a:rPr lang="ar-SA" smtClean="0"/>
              <a:t>7/30/1438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7FDD-A222-4DCA-BFBA-99A716D4243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7652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2235-E50D-44BD-A18A-75AACABCFE08}" type="datetimeFigureOut">
              <a:rPr lang="ar-SA" smtClean="0"/>
              <a:t>7/30/1438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7FDD-A222-4DCA-BFBA-99A716D4243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2235-E50D-44BD-A18A-75AACABCFE08}" type="datetimeFigureOut">
              <a:rPr lang="ar-SA" smtClean="0"/>
              <a:t>7/30/1438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7FDD-A222-4DCA-BFBA-99A716D4243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319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2235-E50D-44BD-A18A-75AACABCFE08}" type="datetimeFigureOut">
              <a:rPr lang="ar-SA" smtClean="0"/>
              <a:t>7/30/1438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7FDD-A222-4DCA-BFBA-99A716D4243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5806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2235-E50D-44BD-A18A-75AACABCFE08}" type="datetimeFigureOut">
              <a:rPr lang="ar-SA" smtClean="0"/>
              <a:t>7/30/1438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7FDD-A222-4DCA-BFBA-99A716D4243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508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2235-E50D-44BD-A18A-75AACABCFE08}" type="datetimeFigureOut">
              <a:rPr lang="ar-SA" smtClean="0"/>
              <a:t>7/30/1438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7FDD-A222-4DCA-BFBA-99A716D4243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0739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2235-E50D-44BD-A18A-75AACABCFE08}" type="datetimeFigureOut">
              <a:rPr lang="ar-SA" smtClean="0"/>
              <a:t>7/30/1438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7FDD-A222-4DCA-BFBA-99A716D4243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221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2235-E50D-44BD-A18A-75AACABCFE08}" type="datetimeFigureOut">
              <a:rPr lang="ar-SA" smtClean="0"/>
              <a:t>7/30/1438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7FDD-A222-4DCA-BFBA-99A716D4243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89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2235-E50D-44BD-A18A-75AACABCFE08}" type="datetimeFigureOut">
              <a:rPr lang="ar-SA" smtClean="0"/>
              <a:t>7/30/1438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7FDD-A222-4DCA-BFBA-99A716D4243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9641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2235-E50D-44BD-A18A-75AACABCFE08}" type="datetimeFigureOut">
              <a:rPr lang="ar-SA" smtClean="0"/>
              <a:t>7/30/1438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7FDD-A222-4DCA-BFBA-99A716D4243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7201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2235-E50D-44BD-A18A-75AACABCFE08}" type="datetimeFigureOut">
              <a:rPr lang="ar-SA" smtClean="0"/>
              <a:t>7/30/1438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7FDD-A222-4DCA-BFBA-99A716D4243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768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06" y="239695"/>
            <a:ext cx="11069622" cy="651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0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83" y="169810"/>
            <a:ext cx="10539105" cy="64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0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28" y="105237"/>
            <a:ext cx="10875145" cy="682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2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Ayham</dc:creator>
  <cp:lastModifiedBy>Ayham</cp:lastModifiedBy>
  <cp:revision>1</cp:revision>
  <dcterms:created xsi:type="dcterms:W3CDTF">2017-04-27T03:43:14Z</dcterms:created>
  <dcterms:modified xsi:type="dcterms:W3CDTF">2017-04-27T03:45:33Z</dcterms:modified>
</cp:coreProperties>
</file>