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9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5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EB2A-A29F-459E-87CC-2B337621A1C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F6E0-E1D5-4DE4-8164-CE1AEA956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069" y="224852"/>
            <a:ext cx="9144000" cy="1681163"/>
          </a:xfrm>
        </p:spPr>
        <p:txBody>
          <a:bodyPr/>
          <a:lstStyle/>
          <a:p>
            <a:r>
              <a:rPr lang="en-US" dirty="0" smtClean="0"/>
              <a:t>L3 SOD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LEVEL 3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L3 SOD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SOD B</dc:title>
  <dc:creator>User</dc:creator>
  <cp:lastModifiedBy>User</cp:lastModifiedBy>
  <cp:revision>2</cp:revision>
  <dcterms:created xsi:type="dcterms:W3CDTF">2023-06-09T07:06:47Z</dcterms:created>
  <dcterms:modified xsi:type="dcterms:W3CDTF">2023-06-09T07:07:54Z</dcterms:modified>
</cp:coreProperties>
</file>