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oc Nguyen" initials="QN" lastIdx="2" clrIdx="0">
    <p:extLst>
      <p:ext uri="{19B8F6BF-5375-455C-9EA6-DF929625EA0E}">
        <p15:presenceInfo xmlns:p15="http://schemas.microsoft.com/office/powerpoint/2012/main" userId="145268c87fa4a9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54943" autoAdjust="0"/>
  </p:normalViewPr>
  <p:slideViewPr>
    <p:cSldViewPr snapToGrid="0">
      <p:cViewPr varScale="1">
        <p:scale>
          <a:sx n="55" d="100"/>
          <a:sy n="55" d="100"/>
        </p:scale>
        <p:origin x="78" y="18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01474-5FE7-4917-B0BC-68E16541CB5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9BADA-66C0-4466-A9E5-0C6844430FCE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A00AF365-BA48-4B9E-A749-153A61B166C9}" type="parTrans" cxnId="{C29E6950-999B-421D-A97A-451E327C940F}">
      <dgm:prSet/>
      <dgm:spPr/>
      <dgm:t>
        <a:bodyPr/>
        <a:lstStyle/>
        <a:p>
          <a:endParaRPr lang="en-US"/>
        </a:p>
      </dgm:t>
    </dgm:pt>
    <dgm:pt modelId="{9BA9E604-F0F7-4480-8B2C-6A3D1C9C4B69}" type="sibTrans" cxnId="{C29E6950-999B-421D-A97A-451E327C940F}">
      <dgm:prSet/>
      <dgm:spPr/>
      <dgm:t>
        <a:bodyPr/>
        <a:lstStyle/>
        <a:p>
          <a:endParaRPr lang="en-US"/>
        </a:p>
      </dgm:t>
    </dgm:pt>
    <dgm:pt modelId="{1174D1BD-E6EA-4803-845D-67FDE64A5F5E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DF98EEC6-827C-4BF9-BEA0-50C8EDD3F98F}" type="parTrans" cxnId="{B3A6514E-AA28-4E9C-842E-AEF1AB167716}">
      <dgm:prSet/>
      <dgm:spPr/>
      <dgm:t>
        <a:bodyPr/>
        <a:lstStyle/>
        <a:p>
          <a:endParaRPr lang="en-US"/>
        </a:p>
      </dgm:t>
    </dgm:pt>
    <dgm:pt modelId="{21BAC5B9-4D95-4B79-A726-9FF3FD84D994}" type="sibTrans" cxnId="{B3A6514E-AA28-4E9C-842E-AEF1AB167716}">
      <dgm:prSet/>
      <dgm:spPr/>
      <dgm:t>
        <a:bodyPr/>
        <a:lstStyle/>
        <a:p>
          <a:endParaRPr lang="en-US"/>
        </a:p>
      </dgm:t>
    </dgm:pt>
    <dgm:pt modelId="{1A4FBB1D-A4FB-4A2A-8254-818997C7364A}">
      <dgm:prSet phldrT="[Text]"/>
      <dgm:spPr/>
      <dgm:t>
        <a:bodyPr/>
        <a:lstStyle/>
        <a:p>
          <a:r>
            <a:rPr lang="en-US" dirty="0" smtClean="0"/>
            <a:t>Supervised &amp; Unsupervised learning</a:t>
          </a:r>
          <a:endParaRPr lang="en-US" dirty="0"/>
        </a:p>
      </dgm:t>
    </dgm:pt>
    <dgm:pt modelId="{30018A22-15CD-425D-B3E3-CA42AD948D60}" type="parTrans" cxnId="{44A5A4B8-1FA0-49B5-8B40-A8E1006BD0B2}">
      <dgm:prSet/>
      <dgm:spPr/>
      <dgm:t>
        <a:bodyPr/>
        <a:lstStyle/>
        <a:p>
          <a:endParaRPr lang="en-US"/>
        </a:p>
      </dgm:t>
    </dgm:pt>
    <dgm:pt modelId="{FFB8C1DC-C152-4FD0-84D4-274DBFB31918}" type="sibTrans" cxnId="{44A5A4B8-1FA0-49B5-8B40-A8E1006BD0B2}">
      <dgm:prSet/>
      <dgm:spPr/>
      <dgm:t>
        <a:bodyPr/>
        <a:lstStyle/>
        <a:p>
          <a:endParaRPr lang="en-US"/>
        </a:p>
      </dgm:t>
    </dgm:pt>
    <dgm:pt modelId="{0DB748AD-8535-41CD-A080-EBAD31E5C25E}">
      <dgm:prSet phldrT="[Text]"/>
      <dgm:spPr/>
      <dgm:t>
        <a:bodyPr/>
        <a:lstStyle/>
        <a:p>
          <a:r>
            <a:rPr lang="en-US" dirty="0" smtClean="0"/>
            <a:t>Project Description</a:t>
          </a:r>
          <a:endParaRPr lang="en-US" dirty="0"/>
        </a:p>
      </dgm:t>
    </dgm:pt>
    <dgm:pt modelId="{CCA3CC1A-4226-4C1B-B4CB-8D44673AD474}" type="parTrans" cxnId="{3607F546-C37B-4F76-8604-66EAA1311431}">
      <dgm:prSet/>
      <dgm:spPr/>
      <dgm:t>
        <a:bodyPr/>
        <a:lstStyle/>
        <a:p>
          <a:endParaRPr lang="en-US"/>
        </a:p>
      </dgm:t>
    </dgm:pt>
    <dgm:pt modelId="{620A5FD0-102B-4F10-9BD1-EB888D799D9F}" type="sibTrans" cxnId="{3607F546-C37B-4F76-8604-66EAA1311431}">
      <dgm:prSet/>
      <dgm:spPr/>
      <dgm:t>
        <a:bodyPr/>
        <a:lstStyle/>
        <a:p>
          <a:endParaRPr lang="en-US"/>
        </a:p>
      </dgm:t>
    </dgm:pt>
    <dgm:pt modelId="{85755849-3F10-45BD-BCB3-6E9B7C083898}">
      <dgm:prSet phldrT="[Text]"/>
      <dgm:spPr/>
      <dgm:t>
        <a:bodyPr/>
        <a:lstStyle/>
        <a:p>
          <a:r>
            <a:rPr lang="en-US" dirty="0" smtClean="0"/>
            <a:t>Problem definition</a:t>
          </a:r>
          <a:endParaRPr lang="en-US" dirty="0"/>
        </a:p>
      </dgm:t>
    </dgm:pt>
    <dgm:pt modelId="{62677B66-627E-4FC2-B15F-9DD2235A964B}" type="parTrans" cxnId="{EB7AB4AF-634D-4E19-9813-C029766144CA}">
      <dgm:prSet/>
      <dgm:spPr/>
      <dgm:t>
        <a:bodyPr/>
        <a:lstStyle/>
        <a:p>
          <a:endParaRPr lang="en-US"/>
        </a:p>
      </dgm:t>
    </dgm:pt>
    <dgm:pt modelId="{45F0C86F-DDE7-41C7-ABAC-A4558DCF83A8}" type="sibTrans" cxnId="{EB7AB4AF-634D-4E19-9813-C029766144CA}">
      <dgm:prSet/>
      <dgm:spPr/>
      <dgm:t>
        <a:bodyPr/>
        <a:lstStyle/>
        <a:p>
          <a:endParaRPr lang="en-US"/>
        </a:p>
      </dgm:t>
    </dgm:pt>
    <dgm:pt modelId="{FF87BB2E-1DE1-44E2-B23A-7BEB6DAD4171}">
      <dgm:prSet phldrT="[Text]"/>
      <dgm:spPr/>
      <dgm:t>
        <a:bodyPr/>
        <a:lstStyle/>
        <a:p>
          <a:r>
            <a:rPr lang="en-US" dirty="0" smtClean="0"/>
            <a:t>Introduction to K-means algorithm</a:t>
          </a:r>
          <a:endParaRPr lang="en-US" dirty="0"/>
        </a:p>
      </dgm:t>
    </dgm:pt>
    <dgm:pt modelId="{4C60AA48-BC1C-4CC7-B042-FE70EB0D7897}" type="parTrans" cxnId="{744BEF6B-1B7D-40E5-978C-82829B9B7F25}">
      <dgm:prSet/>
      <dgm:spPr/>
      <dgm:t>
        <a:bodyPr/>
        <a:lstStyle/>
        <a:p>
          <a:endParaRPr lang="en-US"/>
        </a:p>
      </dgm:t>
    </dgm:pt>
    <dgm:pt modelId="{3C42D8D9-C860-4903-A3F8-58838C307AEC}" type="sibTrans" cxnId="{744BEF6B-1B7D-40E5-978C-82829B9B7F25}">
      <dgm:prSet/>
      <dgm:spPr/>
      <dgm:t>
        <a:bodyPr/>
        <a:lstStyle/>
        <a:p>
          <a:endParaRPr lang="en-US"/>
        </a:p>
      </dgm:t>
    </dgm:pt>
    <dgm:pt modelId="{5EB46D46-05DC-4DE2-806E-0B7644B29EB6}">
      <dgm:prSet phldrT="[Text]"/>
      <dgm:spPr/>
      <dgm:t>
        <a:bodyPr/>
        <a:lstStyle/>
        <a:p>
          <a:r>
            <a:rPr lang="en-US" dirty="0" smtClean="0"/>
            <a:t>Installation &amp; Testing</a:t>
          </a:r>
          <a:endParaRPr lang="en-US" dirty="0"/>
        </a:p>
      </dgm:t>
    </dgm:pt>
    <dgm:pt modelId="{50E7D04D-FA67-48F4-9429-0E1FF07D1470}" type="parTrans" cxnId="{FAEC7BE6-81F1-4C70-8E03-04553A21721D}">
      <dgm:prSet/>
      <dgm:spPr/>
      <dgm:t>
        <a:bodyPr/>
        <a:lstStyle/>
        <a:p>
          <a:endParaRPr lang="en-US"/>
        </a:p>
      </dgm:t>
    </dgm:pt>
    <dgm:pt modelId="{AEFE4868-4B74-499F-AC79-AB43FAA6B011}" type="sibTrans" cxnId="{FAEC7BE6-81F1-4C70-8E03-04553A21721D}">
      <dgm:prSet/>
      <dgm:spPr/>
      <dgm:t>
        <a:bodyPr/>
        <a:lstStyle/>
        <a:p>
          <a:endParaRPr lang="en-US"/>
        </a:p>
      </dgm:t>
    </dgm:pt>
    <dgm:pt modelId="{2CBEE67B-CC52-4EEE-8B88-DFE0888F07ED}">
      <dgm:prSet phldrT="[Text]"/>
      <dgm:spPr/>
      <dgm:t>
        <a:bodyPr/>
        <a:lstStyle/>
        <a:p>
          <a:r>
            <a:rPr lang="en-US" dirty="0" smtClean="0"/>
            <a:t>Clustering on Simulation data</a:t>
          </a:r>
          <a:endParaRPr lang="en-US" dirty="0"/>
        </a:p>
      </dgm:t>
    </dgm:pt>
    <dgm:pt modelId="{6CE34086-3319-4E73-89E0-42124B9FD530}" type="parTrans" cxnId="{00F3E12A-74CE-4DCA-90A0-326746977FAD}">
      <dgm:prSet/>
      <dgm:spPr/>
      <dgm:t>
        <a:bodyPr/>
        <a:lstStyle/>
        <a:p>
          <a:endParaRPr lang="en-US"/>
        </a:p>
      </dgm:t>
    </dgm:pt>
    <dgm:pt modelId="{2FEB3783-6F23-4C8C-B29F-59ED05275380}" type="sibTrans" cxnId="{00F3E12A-74CE-4DCA-90A0-326746977FAD}">
      <dgm:prSet/>
      <dgm:spPr/>
      <dgm:t>
        <a:bodyPr/>
        <a:lstStyle/>
        <a:p>
          <a:endParaRPr lang="en-US"/>
        </a:p>
      </dgm:t>
    </dgm:pt>
    <dgm:pt modelId="{FDCE9BE6-ABF3-4971-81BA-E7F67983FFC5}">
      <dgm:prSet phldrT="[Text]"/>
      <dgm:spPr/>
      <dgm:t>
        <a:bodyPr/>
        <a:lstStyle/>
        <a:p>
          <a:r>
            <a:rPr lang="en-US" dirty="0" smtClean="0"/>
            <a:t>Customers clustering using K-means</a:t>
          </a:r>
          <a:endParaRPr lang="en-US" dirty="0"/>
        </a:p>
      </dgm:t>
    </dgm:pt>
    <dgm:pt modelId="{C78E687D-463B-4934-94A1-098E26F1F7A5}" type="parTrans" cxnId="{52ECFEDA-9DD2-4827-A2BF-93AFCACAB7C7}">
      <dgm:prSet/>
      <dgm:spPr/>
      <dgm:t>
        <a:bodyPr/>
        <a:lstStyle/>
        <a:p>
          <a:endParaRPr lang="en-US"/>
        </a:p>
      </dgm:t>
    </dgm:pt>
    <dgm:pt modelId="{2541B327-1FE5-4471-B631-79E85AA583E2}" type="sibTrans" cxnId="{52ECFEDA-9DD2-4827-A2BF-93AFCACAB7C7}">
      <dgm:prSet/>
      <dgm:spPr/>
      <dgm:t>
        <a:bodyPr/>
        <a:lstStyle/>
        <a:p>
          <a:endParaRPr lang="en-US"/>
        </a:p>
      </dgm:t>
    </dgm:pt>
    <dgm:pt modelId="{D0AA5F7C-D1CD-4714-888F-4138727A1D7A}">
      <dgm:prSet phldrT="[Text]"/>
      <dgm:spPr/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2503B480-FE79-45A1-8551-EEC0EF500BEB}" type="parTrans" cxnId="{E649D3B7-A332-424C-9047-A33760AFF84F}">
      <dgm:prSet/>
      <dgm:spPr/>
      <dgm:t>
        <a:bodyPr/>
        <a:lstStyle/>
        <a:p>
          <a:endParaRPr lang="en-US"/>
        </a:p>
      </dgm:t>
    </dgm:pt>
    <dgm:pt modelId="{C6FD6B29-198F-4BDA-9FA0-FAEA730C2414}" type="sibTrans" cxnId="{E649D3B7-A332-424C-9047-A33760AFF84F}">
      <dgm:prSet/>
      <dgm:spPr/>
      <dgm:t>
        <a:bodyPr/>
        <a:lstStyle/>
        <a:p>
          <a:endParaRPr lang="en-US"/>
        </a:p>
      </dgm:t>
    </dgm:pt>
    <dgm:pt modelId="{3CE1FE6D-C50D-4ABC-8E9D-66615FA51871}">
      <dgm:prSet phldrT="[Text]"/>
      <dgm:spPr/>
      <dgm:t>
        <a:bodyPr/>
        <a:lstStyle/>
        <a:p>
          <a:r>
            <a:rPr lang="en-US" dirty="0" smtClean="0"/>
            <a:t>Evaluation methods and Applications</a:t>
          </a:r>
          <a:endParaRPr lang="en-US" dirty="0"/>
        </a:p>
      </dgm:t>
    </dgm:pt>
    <dgm:pt modelId="{051E324C-4D8F-4B3C-8EA6-6CF85265BB35}" type="parTrans" cxnId="{85B27ECD-331E-4485-8D26-B2ED974E34C8}">
      <dgm:prSet/>
      <dgm:spPr/>
      <dgm:t>
        <a:bodyPr/>
        <a:lstStyle/>
        <a:p>
          <a:endParaRPr lang="en-US"/>
        </a:p>
      </dgm:t>
    </dgm:pt>
    <dgm:pt modelId="{9B10CC83-03D7-4A0D-8BC9-22CF66A370CA}" type="sibTrans" cxnId="{85B27ECD-331E-4485-8D26-B2ED974E34C8}">
      <dgm:prSet/>
      <dgm:spPr/>
      <dgm:t>
        <a:bodyPr/>
        <a:lstStyle/>
        <a:p>
          <a:endParaRPr lang="en-US"/>
        </a:p>
      </dgm:t>
    </dgm:pt>
    <dgm:pt modelId="{BBF0BD96-FAAF-40C1-9CCE-70E30DB5CAE0}" type="pres">
      <dgm:prSet presAssocID="{79101474-5FE7-4917-B0BC-68E16541CB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68DF98-957C-40BB-9B11-E585CB7598B0}" type="pres">
      <dgm:prSet presAssocID="{A6E9BADA-66C0-4466-A9E5-0C6844430FCE}" presName="linNode" presStyleCnt="0"/>
      <dgm:spPr/>
    </dgm:pt>
    <dgm:pt modelId="{90F89D7F-D366-49D9-944C-63309CDD1AB4}" type="pres">
      <dgm:prSet presAssocID="{A6E9BADA-66C0-4466-A9E5-0C6844430FC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0A97E-4855-4D71-903B-8EC3ED89C456}" type="pres">
      <dgm:prSet presAssocID="{A6E9BADA-66C0-4466-A9E5-0C6844430FCE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E3B0B8-766E-432C-A251-B53F298CA0AD}" type="pres">
      <dgm:prSet presAssocID="{9BA9E604-F0F7-4480-8B2C-6A3D1C9C4B69}" presName="sp" presStyleCnt="0"/>
      <dgm:spPr/>
    </dgm:pt>
    <dgm:pt modelId="{7DD5AA1D-3310-4970-A7CE-5AAE37EB37D4}" type="pres">
      <dgm:prSet presAssocID="{0DB748AD-8535-41CD-A080-EBAD31E5C25E}" presName="linNode" presStyleCnt="0"/>
      <dgm:spPr/>
    </dgm:pt>
    <dgm:pt modelId="{A851D105-4255-4AE4-9C1B-1202DC0D5806}" type="pres">
      <dgm:prSet presAssocID="{0DB748AD-8535-41CD-A080-EBAD31E5C25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866F32-2E64-46FA-983E-C3960AA96537}" type="pres">
      <dgm:prSet presAssocID="{0DB748AD-8535-41CD-A080-EBAD31E5C25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01251-6214-45FD-88BC-DDAB505C6E9E}" type="pres">
      <dgm:prSet presAssocID="{620A5FD0-102B-4F10-9BD1-EB888D799D9F}" presName="sp" presStyleCnt="0"/>
      <dgm:spPr/>
    </dgm:pt>
    <dgm:pt modelId="{BDA4B471-92E4-4690-9261-53985107DF02}" type="pres">
      <dgm:prSet presAssocID="{5EB46D46-05DC-4DE2-806E-0B7644B29EB6}" presName="linNode" presStyleCnt="0"/>
      <dgm:spPr/>
    </dgm:pt>
    <dgm:pt modelId="{4C49B946-540B-415F-B7CD-3E7E69BF1C9F}" type="pres">
      <dgm:prSet presAssocID="{5EB46D46-05DC-4DE2-806E-0B7644B29EB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DB23F-AC94-4AC5-984C-FA9DFD26C50A}" type="pres">
      <dgm:prSet presAssocID="{5EB46D46-05DC-4DE2-806E-0B7644B29EB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A613FC-4047-414C-8502-5655843E9D09}" type="presOf" srcId="{85755849-3F10-45BD-BCB3-6E9B7C083898}" destId="{F8866F32-2E64-46FA-983E-C3960AA96537}" srcOrd="0" destOrd="0" presId="urn:microsoft.com/office/officeart/2005/8/layout/vList5"/>
    <dgm:cxn modelId="{F2C82051-821E-48FD-8149-20ABA2EB7378}" type="presOf" srcId="{D0AA5F7C-D1CD-4714-888F-4138727A1D7A}" destId="{E40DB23F-AC94-4AC5-984C-FA9DFD26C50A}" srcOrd="0" destOrd="2" presId="urn:microsoft.com/office/officeart/2005/8/layout/vList5"/>
    <dgm:cxn modelId="{85B27ECD-331E-4485-8D26-B2ED974E34C8}" srcId="{0DB748AD-8535-41CD-A080-EBAD31E5C25E}" destId="{3CE1FE6D-C50D-4ABC-8E9D-66615FA51871}" srcOrd="2" destOrd="0" parTransId="{051E324C-4D8F-4B3C-8EA6-6CF85265BB35}" sibTransId="{9B10CC83-03D7-4A0D-8BC9-22CF66A370CA}"/>
    <dgm:cxn modelId="{3B26B300-6B3C-42F7-ACFC-079ACE809134}" type="presOf" srcId="{FDCE9BE6-ABF3-4971-81BA-E7F67983FFC5}" destId="{E40DB23F-AC94-4AC5-984C-FA9DFD26C50A}" srcOrd="0" destOrd="1" presId="urn:microsoft.com/office/officeart/2005/8/layout/vList5"/>
    <dgm:cxn modelId="{25AE9058-7E6A-44C7-A1A2-74F9217FF435}" type="presOf" srcId="{FF87BB2E-1DE1-44E2-B23A-7BEB6DAD4171}" destId="{F8866F32-2E64-46FA-983E-C3960AA96537}" srcOrd="0" destOrd="1" presId="urn:microsoft.com/office/officeart/2005/8/layout/vList5"/>
    <dgm:cxn modelId="{88A49CC6-1CD2-4FC2-A6D7-8FC26E1F40DE}" type="presOf" srcId="{79101474-5FE7-4917-B0BC-68E16541CB53}" destId="{BBF0BD96-FAAF-40C1-9CCE-70E30DB5CAE0}" srcOrd="0" destOrd="0" presId="urn:microsoft.com/office/officeart/2005/8/layout/vList5"/>
    <dgm:cxn modelId="{B3A6514E-AA28-4E9C-842E-AEF1AB167716}" srcId="{A6E9BADA-66C0-4466-A9E5-0C6844430FCE}" destId="{1174D1BD-E6EA-4803-845D-67FDE64A5F5E}" srcOrd="0" destOrd="0" parTransId="{DF98EEC6-827C-4BF9-BEA0-50C8EDD3F98F}" sibTransId="{21BAC5B9-4D95-4B79-A726-9FF3FD84D994}"/>
    <dgm:cxn modelId="{1E997F8F-B305-4B47-BB78-9F09C93CC756}" type="presOf" srcId="{1A4FBB1D-A4FB-4A2A-8254-818997C7364A}" destId="{EC10A97E-4855-4D71-903B-8EC3ED89C456}" srcOrd="0" destOrd="1" presId="urn:microsoft.com/office/officeart/2005/8/layout/vList5"/>
    <dgm:cxn modelId="{FAEC7BE6-81F1-4C70-8E03-04553A21721D}" srcId="{79101474-5FE7-4917-B0BC-68E16541CB53}" destId="{5EB46D46-05DC-4DE2-806E-0B7644B29EB6}" srcOrd="2" destOrd="0" parTransId="{50E7D04D-FA67-48F4-9429-0E1FF07D1470}" sibTransId="{AEFE4868-4B74-499F-AC79-AB43FAA6B011}"/>
    <dgm:cxn modelId="{44A5A4B8-1FA0-49B5-8B40-A8E1006BD0B2}" srcId="{A6E9BADA-66C0-4466-A9E5-0C6844430FCE}" destId="{1A4FBB1D-A4FB-4A2A-8254-818997C7364A}" srcOrd="1" destOrd="0" parTransId="{30018A22-15CD-425D-B3E3-CA42AD948D60}" sibTransId="{FFB8C1DC-C152-4FD0-84D4-274DBFB31918}"/>
    <dgm:cxn modelId="{744BEF6B-1B7D-40E5-978C-82829B9B7F25}" srcId="{0DB748AD-8535-41CD-A080-EBAD31E5C25E}" destId="{FF87BB2E-1DE1-44E2-B23A-7BEB6DAD4171}" srcOrd="1" destOrd="0" parTransId="{4C60AA48-BC1C-4CC7-B042-FE70EB0D7897}" sibTransId="{3C42D8D9-C860-4903-A3F8-58838C307AEC}"/>
    <dgm:cxn modelId="{6E6F0CD0-56A7-4F7C-8D32-9A3CF292AB4C}" type="presOf" srcId="{5EB46D46-05DC-4DE2-806E-0B7644B29EB6}" destId="{4C49B946-540B-415F-B7CD-3E7E69BF1C9F}" srcOrd="0" destOrd="0" presId="urn:microsoft.com/office/officeart/2005/8/layout/vList5"/>
    <dgm:cxn modelId="{E649D3B7-A332-424C-9047-A33760AFF84F}" srcId="{5EB46D46-05DC-4DE2-806E-0B7644B29EB6}" destId="{D0AA5F7C-D1CD-4714-888F-4138727A1D7A}" srcOrd="2" destOrd="0" parTransId="{2503B480-FE79-45A1-8551-EEC0EF500BEB}" sibTransId="{C6FD6B29-198F-4BDA-9FA0-FAEA730C2414}"/>
    <dgm:cxn modelId="{3607F546-C37B-4F76-8604-66EAA1311431}" srcId="{79101474-5FE7-4917-B0BC-68E16541CB53}" destId="{0DB748AD-8535-41CD-A080-EBAD31E5C25E}" srcOrd="1" destOrd="0" parTransId="{CCA3CC1A-4226-4C1B-B4CB-8D44673AD474}" sibTransId="{620A5FD0-102B-4F10-9BD1-EB888D799D9F}"/>
    <dgm:cxn modelId="{831E5394-47A6-49DF-8F9F-3D3C118D9BEE}" type="presOf" srcId="{A6E9BADA-66C0-4466-A9E5-0C6844430FCE}" destId="{90F89D7F-D366-49D9-944C-63309CDD1AB4}" srcOrd="0" destOrd="0" presId="urn:microsoft.com/office/officeart/2005/8/layout/vList5"/>
    <dgm:cxn modelId="{6FCF819F-B68C-4377-A258-F093846C0A44}" type="presOf" srcId="{3CE1FE6D-C50D-4ABC-8E9D-66615FA51871}" destId="{F8866F32-2E64-46FA-983E-C3960AA96537}" srcOrd="0" destOrd="2" presId="urn:microsoft.com/office/officeart/2005/8/layout/vList5"/>
    <dgm:cxn modelId="{C29E6950-999B-421D-A97A-451E327C940F}" srcId="{79101474-5FE7-4917-B0BC-68E16541CB53}" destId="{A6E9BADA-66C0-4466-A9E5-0C6844430FCE}" srcOrd="0" destOrd="0" parTransId="{A00AF365-BA48-4B9E-A749-153A61B166C9}" sibTransId="{9BA9E604-F0F7-4480-8B2C-6A3D1C9C4B69}"/>
    <dgm:cxn modelId="{52ECFEDA-9DD2-4827-A2BF-93AFCACAB7C7}" srcId="{5EB46D46-05DC-4DE2-806E-0B7644B29EB6}" destId="{FDCE9BE6-ABF3-4971-81BA-E7F67983FFC5}" srcOrd="1" destOrd="0" parTransId="{C78E687D-463B-4934-94A1-098E26F1F7A5}" sibTransId="{2541B327-1FE5-4471-B631-79E85AA583E2}"/>
    <dgm:cxn modelId="{8CBC3BDC-33D0-478C-924B-7FCC289A2267}" type="presOf" srcId="{0DB748AD-8535-41CD-A080-EBAD31E5C25E}" destId="{A851D105-4255-4AE4-9C1B-1202DC0D5806}" srcOrd="0" destOrd="0" presId="urn:microsoft.com/office/officeart/2005/8/layout/vList5"/>
    <dgm:cxn modelId="{EB7AB4AF-634D-4E19-9813-C029766144CA}" srcId="{0DB748AD-8535-41CD-A080-EBAD31E5C25E}" destId="{85755849-3F10-45BD-BCB3-6E9B7C083898}" srcOrd="0" destOrd="0" parTransId="{62677B66-627E-4FC2-B15F-9DD2235A964B}" sibTransId="{45F0C86F-DDE7-41C7-ABAC-A4558DCF83A8}"/>
    <dgm:cxn modelId="{6492887D-4CF5-40F4-B17F-67E40311846A}" type="presOf" srcId="{1174D1BD-E6EA-4803-845D-67FDE64A5F5E}" destId="{EC10A97E-4855-4D71-903B-8EC3ED89C456}" srcOrd="0" destOrd="0" presId="urn:microsoft.com/office/officeart/2005/8/layout/vList5"/>
    <dgm:cxn modelId="{00F3E12A-74CE-4DCA-90A0-326746977FAD}" srcId="{5EB46D46-05DC-4DE2-806E-0B7644B29EB6}" destId="{2CBEE67B-CC52-4EEE-8B88-DFE0888F07ED}" srcOrd="0" destOrd="0" parTransId="{6CE34086-3319-4E73-89E0-42124B9FD530}" sibTransId="{2FEB3783-6F23-4C8C-B29F-59ED05275380}"/>
    <dgm:cxn modelId="{EF1F3322-7807-49D3-9016-C5A8337007C2}" type="presOf" srcId="{2CBEE67B-CC52-4EEE-8B88-DFE0888F07ED}" destId="{E40DB23F-AC94-4AC5-984C-FA9DFD26C50A}" srcOrd="0" destOrd="0" presId="urn:microsoft.com/office/officeart/2005/8/layout/vList5"/>
    <dgm:cxn modelId="{1F4FFD2F-8D0C-4E03-A8D0-A5B7F4FA7B1B}" type="presParOf" srcId="{BBF0BD96-FAAF-40C1-9CCE-70E30DB5CAE0}" destId="{6F68DF98-957C-40BB-9B11-E585CB7598B0}" srcOrd="0" destOrd="0" presId="urn:microsoft.com/office/officeart/2005/8/layout/vList5"/>
    <dgm:cxn modelId="{73706959-F330-4534-BE74-9BB9500E5E49}" type="presParOf" srcId="{6F68DF98-957C-40BB-9B11-E585CB7598B0}" destId="{90F89D7F-D366-49D9-944C-63309CDD1AB4}" srcOrd="0" destOrd="0" presId="urn:microsoft.com/office/officeart/2005/8/layout/vList5"/>
    <dgm:cxn modelId="{81395831-9C86-4884-8EA0-022069F6C894}" type="presParOf" srcId="{6F68DF98-957C-40BB-9B11-E585CB7598B0}" destId="{EC10A97E-4855-4D71-903B-8EC3ED89C456}" srcOrd="1" destOrd="0" presId="urn:microsoft.com/office/officeart/2005/8/layout/vList5"/>
    <dgm:cxn modelId="{CB1B81E0-9F5D-4B6C-9CE3-7BF5EDB6D576}" type="presParOf" srcId="{BBF0BD96-FAAF-40C1-9CCE-70E30DB5CAE0}" destId="{3AE3B0B8-766E-432C-A251-B53F298CA0AD}" srcOrd="1" destOrd="0" presId="urn:microsoft.com/office/officeart/2005/8/layout/vList5"/>
    <dgm:cxn modelId="{D098F696-DF3B-4A50-B804-C7E8ECEA9FC2}" type="presParOf" srcId="{BBF0BD96-FAAF-40C1-9CCE-70E30DB5CAE0}" destId="{7DD5AA1D-3310-4970-A7CE-5AAE37EB37D4}" srcOrd="2" destOrd="0" presId="urn:microsoft.com/office/officeart/2005/8/layout/vList5"/>
    <dgm:cxn modelId="{D32FDC8D-615B-4A69-B288-6F71FB14798E}" type="presParOf" srcId="{7DD5AA1D-3310-4970-A7CE-5AAE37EB37D4}" destId="{A851D105-4255-4AE4-9C1B-1202DC0D5806}" srcOrd="0" destOrd="0" presId="urn:microsoft.com/office/officeart/2005/8/layout/vList5"/>
    <dgm:cxn modelId="{1E7395F5-8526-4B85-9BED-7FA5D4CB4AD3}" type="presParOf" srcId="{7DD5AA1D-3310-4970-A7CE-5AAE37EB37D4}" destId="{F8866F32-2E64-46FA-983E-C3960AA96537}" srcOrd="1" destOrd="0" presId="urn:microsoft.com/office/officeart/2005/8/layout/vList5"/>
    <dgm:cxn modelId="{B54B4778-82FF-4296-A0BF-35751A6F523A}" type="presParOf" srcId="{BBF0BD96-FAAF-40C1-9CCE-70E30DB5CAE0}" destId="{78301251-6214-45FD-88BC-DDAB505C6E9E}" srcOrd="3" destOrd="0" presId="urn:microsoft.com/office/officeart/2005/8/layout/vList5"/>
    <dgm:cxn modelId="{E10C987B-0E51-485F-A4A5-DFF476E96C37}" type="presParOf" srcId="{BBF0BD96-FAAF-40C1-9CCE-70E30DB5CAE0}" destId="{BDA4B471-92E4-4690-9261-53985107DF02}" srcOrd="4" destOrd="0" presId="urn:microsoft.com/office/officeart/2005/8/layout/vList5"/>
    <dgm:cxn modelId="{ADEC2F0C-6E0D-4592-A320-EDE098DBA41B}" type="presParOf" srcId="{BDA4B471-92E4-4690-9261-53985107DF02}" destId="{4C49B946-540B-415F-B7CD-3E7E69BF1C9F}" srcOrd="0" destOrd="0" presId="urn:microsoft.com/office/officeart/2005/8/layout/vList5"/>
    <dgm:cxn modelId="{E1E100F4-8F80-4697-8D34-168D3EE0F177}" type="presParOf" srcId="{BDA4B471-92E4-4690-9261-53985107DF02}" destId="{E40DB23F-AC94-4AC5-984C-FA9DFD26C50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24ADCA-4165-4F98-AA64-4BE90E8B6773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15CE56-80CD-4FD2-9198-CA735CBBE19C}">
      <dgm:prSet phldrT="[Text]"/>
      <dgm:spPr/>
      <dgm:t>
        <a:bodyPr/>
        <a:lstStyle/>
        <a:p>
          <a:r>
            <a:rPr lang="en-US" dirty="0" smtClean="0"/>
            <a:t>Computer Program</a:t>
          </a:r>
          <a:endParaRPr lang="en-US" dirty="0"/>
        </a:p>
      </dgm:t>
    </dgm:pt>
    <dgm:pt modelId="{23D6E3E7-CE44-4FAE-8D61-5F402270E00C}" type="parTrans" cxnId="{CB4CA2BE-052E-4342-B515-E73DAE7464ED}">
      <dgm:prSet/>
      <dgm:spPr/>
      <dgm:t>
        <a:bodyPr/>
        <a:lstStyle/>
        <a:p>
          <a:endParaRPr lang="en-US"/>
        </a:p>
      </dgm:t>
    </dgm:pt>
    <dgm:pt modelId="{A9E99568-CED9-4AF0-9F08-C2BB7F269905}" type="sibTrans" cxnId="{CB4CA2BE-052E-4342-B515-E73DAE7464ED}">
      <dgm:prSet/>
      <dgm:spPr/>
      <dgm:t>
        <a:bodyPr/>
        <a:lstStyle/>
        <a:p>
          <a:endParaRPr lang="en-US"/>
        </a:p>
      </dgm:t>
    </dgm:pt>
    <dgm:pt modelId="{A9EC6C7D-9461-499A-A87D-E4D43DBEAC9F}">
      <dgm:prSet phldrT="[Text]"/>
      <dgm:spPr/>
      <dgm:t>
        <a:bodyPr/>
        <a:lstStyle/>
        <a:p>
          <a:r>
            <a:rPr lang="en-US" dirty="0" smtClean="0"/>
            <a:t>Experience</a:t>
          </a:r>
        </a:p>
        <a:p>
          <a:r>
            <a:rPr lang="en-US" b="1" i="0" dirty="0" smtClean="0"/>
            <a:t>E</a:t>
          </a:r>
          <a:endParaRPr lang="en-US" b="1" i="0" dirty="0"/>
        </a:p>
      </dgm:t>
    </dgm:pt>
    <dgm:pt modelId="{ABCF066F-0CD6-4874-BFEB-699808652133}" type="parTrans" cxnId="{1FCB93E7-2E16-441E-B5B4-790F70590955}">
      <dgm:prSet/>
      <dgm:spPr/>
      <dgm:t>
        <a:bodyPr/>
        <a:lstStyle/>
        <a:p>
          <a:endParaRPr lang="en-US"/>
        </a:p>
      </dgm:t>
    </dgm:pt>
    <dgm:pt modelId="{85A7F204-FB3D-49FA-B9E2-F362F251240C}" type="sibTrans" cxnId="{1FCB93E7-2E16-441E-B5B4-790F70590955}">
      <dgm:prSet/>
      <dgm:spPr/>
      <dgm:t>
        <a:bodyPr/>
        <a:lstStyle/>
        <a:p>
          <a:endParaRPr lang="en-US"/>
        </a:p>
      </dgm:t>
    </dgm:pt>
    <dgm:pt modelId="{40B266CC-FF48-411D-8C68-7DE277470EA1}">
      <dgm:prSet phldrT="[Text]"/>
      <dgm:spPr/>
      <dgm:t>
        <a:bodyPr/>
        <a:lstStyle/>
        <a:p>
          <a:r>
            <a:rPr lang="en-US" dirty="0" smtClean="0"/>
            <a:t>Performance</a:t>
          </a:r>
        </a:p>
        <a:p>
          <a:r>
            <a:rPr lang="en-US" b="1" i="1" dirty="0" smtClean="0"/>
            <a:t>P</a:t>
          </a:r>
          <a:endParaRPr lang="en-US" b="1" i="1" dirty="0"/>
        </a:p>
      </dgm:t>
    </dgm:pt>
    <dgm:pt modelId="{035ABA80-B2A8-4756-832D-22DAF8A3C134}" type="parTrans" cxnId="{6C308A99-CCB7-428A-905E-9CB280FF97B1}">
      <dgm:prSet/>
      <dgm:spPr/>
      <dgm:t>
        <a:bodyPr/>
        <a:lstStyle/>
        <a:p>
          <a:endParaRPr lang="en-US"/>
        </a:p>
      </dgm:t>
    </dgm:pt>
    <dgm:pt modelId="{779B2879-73AF-4D82-AD42-A12FCA19B343}" type="sibTrans" cxnId="{6C308A99-CCB7-428A-905E-9CB280FF97B1}">
      <dgm:prSet/>
      <dgm:spPr/>
      <dgm:t>
        <a:bodyPr/>
        <a:lstStyle/>
        <a:p>
          <a:endParaRPr lang="en-US"/>
        </a:p>
      </dgm:t>
    </dgm:pt>
    <dgm:pt modelId="{F7058F34-025C-42D2-B06D-2400E46E51A4}">
      <dgm:prSet phldrT="[Text]"/>
      <dgm:spPr/>
      <dgm:t>
        <a:bodyPr/>
        <a:lstStyle/>
        <a:p>
          <a:r>
            <a:rPr lang="en-US" dirty="0" smtClean="0"/>
            <a:t>Tasks</a:t>
          </a:r>
        </a:p>
        <a:p>
          <a:r>
            <a:rPr lang="en-US" b="1" i="1" dirty="0" smtClean="0"/>
            <a:t>T</a:t>
          </a:r>
          <a:endParaRPr lang="en-US" b="1" i="1" dirty="0"/>
        </a:p>
      </dgm:t>
    </dgm:pt>
    <dgm:pt modelId="{E4EC35D4-2789-4609-B0CE-C1F829F5F723}" type="parTrans" cxnId="{2DE63859-791E-4686-A6C5-E793353435FA}">
      <dgm:prSet/>
      <dgm:spPr/>
      <dgm:t>
        <a:bodyPr/>
        <a:lstStyle/>
        <a:p>
          <a:endParaRPr lang="en-US"/>
        </a:p>
      </dgm:t>
    </dgm:pt>
    <dgm:pt modelId="{8DEFF202-6E5B-4236-BCB7-E686D164AB10}" type="sibTrans" cxnId="{2DE63859-791E-4686-A6C5-E793353435FA}">
      <dgm:prSet/>
      <dgm:spPr/>
      <dgm:t>
        <a:bodyPr/>
        <a:lstStyle/>
        <a:p>
          <a:endParaRPr lang="en-US"/>
        </a:p>
      </dgm:t>
    </dgm:pt>
    <dgm:pt modelId="{7DCB3482-5AF6-4B65-9C2C-7D174F8C3D9B}">
      <dgm:prSet phldrT="[Text]" phldr="1"/>
      <dgm:spPr/>
      <dgm:t>
        <a:bodyPr/>
        <a:lstStyle/>
        <a:p>
          <a:endParaRPr lang="en-US" dirty="0"/>
        </a:p>
      </dgm:t>
    </dgm:pt>
    <dgm:pt modelId="{7CAC0DBF-AE93-402C-94FF-8F2E012CE1E5}" type="parTrans" cxnId="{CD491576-029A-4375-AA85-E81F9A9D732A}">
      <dgm:prSet/>
      <dgm:spPr/>
      <dgm:t>
        <a:bodyPr/>
        <a:lstStyle/>
        <a:p>
          <a:endParaRPr lang="en-US"/>
        </a:p>
      </dgm:t>
    </dgm:pt>
    <dgm:pt modelId="{50B45A09-3805-4AA7-8EAA-8EC4D49212B0}" type="sibTrans" cxnId="{CD491576-029A-4375-AA85-E81F9A9D732A}">
      <dgm:prSet/>
      <dgm:spPr/>
      <dgm:t>
        <a:bodyPr/>
        <a:lstStyle/>
        <a:p>
          <a:endParaRPr lang="en-US"/>
        </a:p>
      </dgm:t>
    </dgm:pt>
    <dgm:pt modelId="{B5DBB96D-3FA4-4716-8403-CE9BCFBEB0EA}" type="pres">
      <dgm:prSet presAssocID="{8A24ADCA-4165-4F98-AA64-4BE90E8B6773}" presName="diagram" presStyleCnt="0">
        <dgm:presLayoutVars>
          <dgm:dir/>
          <dgm:resizeHandles/>
        </dgm:presLayoutVars>
      </dgm:prSet>
      <dgm:spPr/>
    </dgm:pt>
    <dgm:pt modelId="{B48FD2E2-1E04-4E7D-8365-220323AF6405}" type="pres">
      <dgm:prSet presAssocID="{7C15CE56-80CD-4FD2-9198-CA735CBBE19C}" presName="firstNode" presStyleLbl="node1" presStyleIdx="0" presStyleCnt="5" custLinFactNeighborX="71440" custLinFactNeighborY="-23027">
        <dgm:presLayoutVars>
          <dgm:bulletEnabled val="1"/>
        </dgm:presLayoutVars>
      </dgm:prSet>
      <dgm:spPr/>
    </dgm:pt>
    <dgm:pt modelId="{809DFDAF-2E15-4032-AE8C-4DCAD222D444}" type="pres">
      <dgm:prSet presAssocID="{A9E99568-CED9-4AF0-9F08-C2BB7F269905}" presName="sibTrans" presStyleLbl="sibTrans2D1" presStyleIdx="0" presStyleCnt="4" custAng="10800000"/>
      <dgm:spPr/>
    </dgm:pt>
    <dgm:pt modelId="{A3DFE5DF-2E52-4C65-89D9-31E4C81DD638}" type="pres">
      <dgm:prSet presAssocID="{A9EC6C7D-9461-499A-A87D-E4D43DBEAC9F}" presName="middleNode" presStyleCnt="0"/>
      <dgm:spPr/>
    </dgm:pt>
    <dgm:pt modelId="{262A6378-4F21-4EF1-9237-736AD643CBB1}" type="pres">
      <dgm:prSet presAssocID="{A9EC6C7D-9461-499A-A87D-E4D43DBEAC9F}" presName="padding" presStyleLbl="node1" presStyleIdx="0" presStyleCnt="5"/>
      <dgm:spPr/>
    </dgm:pt>
    <dgm:pt modelId="{68DF16C6-BC02-460B-9A93-4F3B7EFCD0CE}" type="pres">
      <dgm:prSet presAssocID="{A9EC6C7D-9461-499A-A87D-E4D43DBEAC9F}" presName="shape" presStyleLbl="node1" presStyleIdx="1" presStyleCnt="5" custLinFactX="3760" custLinFactY="-6279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1EBAC2-5786-4AD0-9EA5-6E62E12FA1BE}" type="pres">
      <dgm:prSet presAssocID="{85A7F204-FB3D-49FA-B9E2-F362F251240C}" presName="sibTrans" presStyleLbl="sibTrans2D1" presStyleIdx="1" presStyleCnt="4" custAng="1150702" custLinFactX="-200000" custLinFactY="98892" custLinFactNeighborX="-269878" custLinFactNeighborY="100000"/>
      <dgm:spPr/>
    </dgm:pt>
    <dgm:pt modelId="{EB6741BC-B47E-4C37-BAB0-E8BE78C75AE6}" type="pres">
      <dgm:prSet presAssocID="{40B266CC-FF48-411D-8C68-7DE277470EA1}" presName="middleNode" presStyleCnt="0"/>
      <dgm:spPr/>
    </dgm:pt>
    <dgm:pt modelId="{D9ABF303-FA48-43F6-ACC6-FCBB11260526}" type="pres">
      <dgm:prSet presAssocID="{40B266CC-FF48-411D-8C68-7DE277470EA1}" presName="padding" presStyleLbl="node1" presStyleIdx="1" presStyleCnt="5"/>
      <dgm:spPr/>
    </dgm:pt>
    <dgm:pt modelId="{2C6BA9CF-78D1-447C-91C1-D39278F5523F}" type="pres">
      <dgm:prSet presAssocID="{40B266CC-FF48-411D-8C68-7DE277470EA1}" presName="shape" presStyleLbl="node1" presStyleIdx="2" presStyleCnt="5" custLinFactX="45597" custLinFactNeighborX="100000" custLinFactNeighborY="255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B91CD-DFC6-4B3A-AC69-31212FA29EA9}" type="pres">
      <dgm:prSet presAssocID="{779B2879-73AF-4D82-AD42-A12FCA19B343}" presName="sibTrans" presStyleLbl="sibTrans2D1" presStyleIdx="2" presStyleCnt="4" custAng="10800000" custLinFactNeighborX="5852" custLinFactNeighborY="12756"/>
      <dgm:spPr/>
    </dgm:pt>
    <dgm:pt modelId="{E9798041-74B8-44DC-B9D9-F87B2199AA3D}" type="pres">
      <dgm:prSet presAssocID="{F7058F34-025C-42D2-B06D-2400E46E51A4}" presName="middleNode" presStyleCnt="0"/>
      <dgm:spPr/>
    </dgm:pt>
    <dgm:pt modelId="{52DB96CC-BA3B-4FC3-A60F-3403DD8490F6}" type="pres">
      <dgm:prSet presAssocID="{F7058F34-025C-42D2-B06D-2400E46E51A4}" presName="padding" presStyleLbl="node1" presStyleIdx="2" presStyleCnt="5"/>
      <dgm:spPr/>
    </dgm:pt>
    <dgm:pt modelId="{5CC38704-E738-4EE7-88B2-1E181DD5077D}" type="pres">
      <dgm:prSet presAssocID="{F7058F34-025C-42D2-B06D-2400E46E51A4}" presName="shape" presStyleLbl="node1" presStyleIdx="3" presStyleCnt="5" custLinFactX="-156466" custLinFactY="5434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D0791-6DB3-4852-85A2-C84B9D11C697}" type="pres">
      <dgm:prSet presAssocID="{8DEFF202-6E5B-4236-BCB7-E686D164AB10}" presName="sibTrans" presStyleLbl="sibTrans2D1" presStyleIdx="3" presStyleCnt="4" custLinFactX="100000" custLinFactY="-14814" custLinFactNeighborX="122390" custLinFactNeighborY="-100000"/>
      <dgm:spPr/>
    </dgm:pt>
    <dgm:pt modelId="{0A81E1EC-FFED-4A08-A594-2A5C1E33762A}" type="pres">
      <dgm:prSet presAssocID="{7DCB3482-5AF6-4B65-9C2C-7D174F8C3D9B}" presName="lastNode" presStyleLbl="node1" presStyleIdx="4" presStyleCnt="5">
        <dgm:presLayoutVars>
          <dgm:bulletEnabled val="1"/>
        </dgm:presLayoutVars>
      </dgm:prSet>
      <dgm:spPr/>
    </dgm:pt>
  </dgm:ptLst>
  <dgm:cxnLst>
    <dgm:cxn modelId="{1FCB93E7-2E16-441E-B5B4-790F70590955}" srcId="{8A24ADCA-4165-4F98-AA64-4BE90E8B6773}" destId="{A9EC6C7D-9461-499A-A87D-E4D43DBEAC9F}" srcOrd="1" destOrd="0" parTransId="{ABCF066F-0CD6-4874-BFEB-699808652133}" sibTransId="{85A7F204-FB3D-49FA-B9E2-F362F251240C}"/>
    <dgm:cxn modelId="{037B28FD-8B96-400E-B343-ABC0CAB3C218}" type="presOf" srcId="{779B2879-73AF-4D82-AD42-A12FCA19B343}" destId="{EA1B91CD-DFC6-4B3A-AC69-31212FA29EA9}" srcOrd="0" destOrd="0" presId="urn:microsoft.com/office/officeart/2005/8/layout/bProcess2"/>
    <dgm:cxn modelId="{BC38541B-EE53-4BB8-BF86-C945EE5D1241}" type="presOf" srcId="{7DCB3482-5AF6-4B65-9C2C-7D174F8C3D9B}" destId="{0A81E1EC-FFED-4A08-A594-2A5C1E33762A}" srcOrd="0" destOrd="0" presId="urn:microsoft.com/office/officeart/2005/8/layout/bProcess2"/>
    <dgm:cxn modelId="{CB4CA2BE-052E-4342-B515-E73DAE7464ED}" srcId="{8A24ADCA-4165-4F98-AA64-4BE90E8B6773}" destId="{7C15CE56-80CD-4FD2-9198-CA735CBBE19C}" srcOrd="0" destOrd="0" parTransId="{23D6E3E7-CE44-4FAE-8D61-5F402270E00C}" sibTransId="{A9E99568-CED9-4AF0-9F08-C2BB7F269905}"/>
    <dgm:cxn modelId="{417575D9-0D82-44A7-A47B-5556666BF275}" type="presOf" srcId="{40B266CC-FF48-411D-8C68-7DE277470EA1}" destId="{2C6BA9CF-78D1-447C-91C1-D39278F5523F}" srcOrd="0" destOrd="0" presId="urn:microsoft.com/office/officeart/2005/8/layout/bProcess2"/>
    <dgm:cxn modelId="{96198E59-3E95-4129-A5E3-C2704A9834D2}" type="presOf" srcId="{7C15CE56-80CD-4FD2-9198-CA735CBBE19C}" destId="{B48FD2E2-1E04-4E7D-8365-220323AF6405}" srcOrd="0" destOrd="0" presId="urn:microsoft.com/office/officeart/2005/8/layout/bProcess2"/>
    <dgm:cxn modelId="{7B72C7B0-C8C8-44A2-8755-C979A7D66D08}" type="presOf" srcId="{85A7F204-FB3D-49FA-B9E2-F362F251240C}" destId="{FC1EBAC2-5786-4AD0-9EA5-6E62E12FA1BE}" srcOrd="0" destOrd="0" presId="urn:microsoft.com/office/officeart/2005/8/layout/bProcess2"/>
    <dgm:cxn modelId="{23F12764-6C98-4C6A-9502-700799489F88}" type="presOf" srcId="{8DEFF202-6E5B-4236-BCB7-E686D164AB10}" destId="{014D0791-6DB3-4852-85A2-C84B9D11C697}" srcOrd="0" destOrd="0" presId="urn:microsoft.com/office/officeart/2005/8/layout/bProcess2"/>
    <dgm:cxn modelId="{D26B13A3-73F6-41E9-9B7F-B86E2D45E21F}" type="presOf" srcId="{A9E99568-CED9-4AF0-9F08-C2BB7F269905}" destId="{809DFDAF-2E15-4032-AE8C-4DCAD222D444}" srcOrd="0" destOrd="0" presId="urn:microsoft.com/office/officeart/2005/8/layout/bProcess2"/>
    <dgm:cxn modelId="{CD491576-029A-4375-AA85-E81F9A9D732A}" srcId="{8A24ADCA-4165-4F98-AA64-4BE90E8B6773}" destId="{7DCB3482-5AF6-4B65-9C2C-7D174F8C3D9B}" srcOrd="4" destOrd="0" parTransId="{7CAC0DBF-AE93-402C-94FF-8F2E012CE1E5}" sibTransId="{50B45A09-3805-4AA7-8EAA-8EC4D49212B0}"/>
    <dgm:cxn modelId="{C668F6FC-95F8-494A-9108-B28C31B87A54}" type="presOf" srcId="{8A24ADCA-4165-4F98-AA64-4BE90E8B6773}" destId="{B5DBB96D-3FA4-4716-8403-CE9BCFBEB0EA}" srcOrd="0" destOrd="0" presId="urn:microsoft.com/office/officeart/2005/8/layout/bProcess2"/>
    <dgm:cxn modelId="{A028EE97-C27C-4CAB-A131-BF9A1231B229}" type="presOf" srcId="{A9EC6C7D-9461-499A-A87D-E4D43DBEAC9F}" destId="{68DF16C6-BC02-460B-9A93-4F3B7EFCD0CE}" srcOrd="0" destOrd="0" presId="urn:microsoft.com/office/officeart/2005/8/layout/bProcess2"/>
    <dgm:cxn modelId="{6C308A99-CCB7-428A-905E-9CB280FF97B1}" srcId="{8A24ADCA-4165-4F98-AA64-4BE90E8B6773}" destId="{40B266CC-FF48-411D-8C68-7DE277470EA1}" srcOrd="2" destOrd="0" parTransId="{035ABA80-B2A8-4756-832D-22DAF8A3C134}" sibTransId="{779B2879-73AF-4D82-AD42-A12FCA19B343}"/>
    <dgm:cxn modelId="{4ADEB8D5-0C3F-43AB-A2CF-DA8DFACFA5C9}" type="presOf" srcId="{F7058F34-025C-42D2-B06D-2400E46E51A4}" destId="{5CC38704-E738-4EE7-88B2-1E181DD5077D}" srcOrd="0" destOrd="0" presId="urn:microsoft.com/office/officeart/2005/8/layout/bProcess2"/>
    <dgm:cxn modelId="{2DE63859-791E-4686-A6C5-E793353435FA}" srcId="{8A24ADCA-4165-4F98-AA64-4BE90E8B6773}" destId="{F7058F34-025C-42D2-B06D-2400E46E51A4}" srcOrd="3" destOrd="0" parTransId="{E4EC35D4-2789-4609-B0CE-C1F829F5F723}" sibTransId="{8DEFF202-6E5B-4236-BCB7-E686D164AB10}"/>
    <dgm:cxn modelId="{6C69B8DD-5C17-40BF-B215-A234455B1972}" type="presParOf" srcId="{B5DBB96D-3FA4-4716-8403-CE9BCFBEB0EA}" destId="{B48FD2E2-1E04-4E7D-8365-220323AF6405}" srcOrd="0" destOrd="0" presId="urn:microsoft.com/office/officeart/2005/8/layout/bProcess2"/>
    <dgm:cxn modelId="{F6765193-FCDC-47EE-A52E-A1C1F44FAFC1}" type="presParOf" srcId="{B5DBB96D-3FA4-4716-8403-CE9BCFBEB0EA}" destId="{809DFDAF-2E15-4032-AE8C-4DCAD222D444}" srcOrd="1" destOrd="0" presId="urn:microsoft.com/office/officeart/2005/8/layout/bProcess2"/>
    <dgm:cxn modelId="{97BF717D-D7EE-4522-B3B7-6A3B735854EA}" type="presParOf" srcId="{B5DBB96D-3FA4-4716-8403-CE9BCFBEB0EA}" destId="{A3DFE5DF-2E52-4C65-89D9-31E4C81DD638}" srcOrd="2" destOrd="0" presId="urn:microsoft.com/office/officeart/2005/8/layout/bProcess2"/>
    <dgm:cxn modelId="{790A4250-E8CE-4D8A-9B70-9C72900A633D}" type="presParOf" srcId="{A3DFE5DF-2E52-4C65-89D9-31E4C81DD638}" destId="{262A6378-4F21-4EF1-9237-736AD643CBB1}" srcOrd="0" destOrd="0" presId="urn:microsoft.com/office/officeart/2005/8/layout/bProcess2"/>
    <dgm:cxn modelId="{CE68662B-3AD8-4ED5-B0C4-0A35ABFEF78D}" type="presParOf" srcId="{A3DFE5DF-2E52-4C65-89D9-31E4C81DD638}" destId="{68DF16C6-BC02-460B-9A93-4F3B7EFCD0CE}" srcOrd="1" destOrd="0" presId="urn:microsoft.com/office/officeart/2005/8/layout/bProcess2"/>
    <dgm:cxn modelId="{3352DE1B-7B77-47FE-BF2F-1923E41CFA83}" type="presParOf" srcId="{B5DBB96D-3FA4-4716-8403-CE9BCFBEB0EA}" destId="{FC1EBAC2-5786-4AD0-9EA5-6E62E12FA1BE}" srcOrd="3" destOrd="0" presId="urn:microsoft.com/office/officeart/2005/8/layout/bProcess2"/>
    <dgm:cxn modelId="{D38E1BE6-5200-4F1E-8B0D-F3C100D2E7E9}" type="presParOf" srcId="{B5DBB96D-3FA4-4716-8403-CE9BCFBEB0EA}" destId="{EB6741BC-B47E-4C37-BAB0-E8BE78C75AE6}" srcOrd="4" destOrd="0" presId="urn:microsoft.com/office/officeart/2005/8/layout/bProcess2"/>
    <dgm:cxn modelId="{58F53FFC-5CC9-4D05-9B40-2399FFD2BAC1}" type="presParOf" srcId="{EB6741BC-B47E-4C37-BAB0-E8BE78C75AE6}" destId="{D9ABF303-FA48-43F6-ACC6-FCBB11260526}" srcOrd="0" destOrd="0" presId="urn:microsoft.com/office/officeart/2005/8/layout/bProcess2"/>
    <dgm:cxn modelId="{3ADCEE51-6C81-43AD-AD51-153B9B331AEA}" type="presParOf" srcId="{EB6741BC-B47E-4C37-BAB0-E8BE78C75AE6}" destId="{2C6BA9CF-78D1-447C-91C1-D39278F5523F}" srcOrd="1" destOrd="0" presId="urn:microsoft.com/office/officeart/2005/8/layout/bProcess2"/>
    <dgm:cxn modelId="{E53A02DD-F816-4F03-93F5-9984C4F1859E}" type="presParOf" srcId="{B5DBB96D-3FA4-4716-8403-CE9BCFBEB0EA}" destId="{EA1B91CD-DFC6-4B3A-AC69-31212FA29EA9}" srcOrd="5" destOrd="0" presId="urn:microsoft.com/office/officeart/2005/8/layout/bProcess2"/>
    <dgm:cxn modelId="{99D0414A-D8B7-4E36-BC67-B15243351765}" type="presParOf" srcId="{B5DBB96D-3FA4-4716-8403-CE9BCFBEB0EA}" destId="{E9798041-74B8-44DC-B9D9-F87B2199AA3D}" srcOrd="6" destOrd="0" presId="urn:microsoft.com/office/officeart/2005/8/layout/bProcess2"/>
    <dgm:cxn modelId="{AD91B62A-6478-40E1-8C38-9959BB3A9FD2}" type="presParOf" srcId="{E9798041-74B8-44DC-B9D9-F87B2199AA3D}" destId="{52DB96CC-BA3B-4FC3-A60F-3403DD8490F6}" srcOrd="0" destOrd="0" presId="urn:microsoft.com/office/officeart/2005/8/layout/bProcess2"/>
    <dgm:cxn modelId="{C35AEEFC-AD5E-48D2-84F6-CE34038FFB65}" type="presParOf" srcId="{E9798041-74B8-44DC-B9D9-F87B2199AA3D}" destId="{5CC38704-E738-4EE7-88B2-1E181DD5077D}" srcOrd="1" destOrd="0" presId="urn:microsoft.com/office/officeart/2005/8/layout/bProcess2"/>
    <dgm:cxn modelId="{6D18159F-A091-4B48-84B8-3DB53A954A1B}" type="presParOf" srcId="{B5DBB96D-3FA4-4716-8403-CE9BCFBEB0EA}" destId="{014D0791-6DB3-4852-85A2-C84B9D11C697}" srcOrd="7" destOrd="0" presId="urn:microsoft.com/office/officeart/2005/8/layout/bProcess2"/>
    <dgm:cxn modelId="{BDB4A0B9-6D81-4DAB-B804-6C13C8FF81C2}" type="presParOf" srcId="{B5DBB96D-3FA4-4716-8403-CE9BCFBEB0EA}" destId="{0A81E1EC-FFED-4A08-A594-2A5C1E33762A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C1B1B0-3D09-4C1F-AE13-43E697D553AB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ECD16B-3501-459B-937D-9F7F34EE672A}">
      <dgm:prSet phldrT="[Text]"/>
      <dgm:spPr/>
      <dgm:t>
        <a:bodyPr/>
        <a:lstStyle/>
        <a:p>
          <a:r>
            <a:rPr lang="en-US" dirty="0" err="1" smtClean="0"/>
            <a:t>Numpy</a:t>
          </a:r>
          <a:endParaRPr lang="en-US" dirty="0"/>
        </a:p>
      </dgm:t>
    </dgm:pt>
    <dgm:pt modelId="{B8152A0B-05E0-41FC-9FFE-A6F6B4C26B67}" type="parTrans" cxnId="{ACDEA515-8C02-4925-A8E5-29B0857222FA}">
      <dgm:prSet/>
      <dgm:spPr/>
      <dgm:t>
        <a:bodyPr/>
        <a:lstStyle/>
        <a:p>
          <a:endParaRPr lang="en-US"/>
        </a:p>
      </dgm:t>
    </dgm:pt>
    <dgm:pt modelId="{72E615F5-CE52-4802-B297-FD9E1833994D}" type="sibTrans" cxnId="{ACDEA515-8C02-4925-A8E5-29B0857222FA}">
      <dgm:prSet/>
      <dgm:spPr/>
      <dgm:t>
        <a:bodyPr/>
        <a:lstStyle/>
        <a:p>
          <a:endParaRPr lang="en-US"/>
        </a:p>
      </dgm:t>
    </dgm:pt>
    <dgm:pt modelId="{565512E5-97D3-4C9D-B378-46B5550DBB2E}">
      <dgm:prSet phldrT="[Text]"/>
      <dgm:spPr/>
      <dgm:t>
        <a:bodyPr/>
        <a:lstStyle/>
        <a:p>
          <a:r>
            <a:rPr lang="en-US" dirty="0" smtClean="0"/>
            <a:t>Pandas</a:t>
          </a:r>
          <a:endParaRPr lang="en-US" dirty="0"/>
        </a:p>
      </dgm:t>
    </dgm:pt>
    <dgm:pt modelId="{32759593-B745-4FB8-96CC-6FB4E511BC69}" type="parTrans" cxnId="{E166929E-2249-4D0D-9ED4-27480D1C01EC}">
      <dgm:prSet/>
      <dgm:spPr/>
      <dgm:t>
        <a:bodyPr/>
        <a:lstStyle/>
        <a:p>
          <a:endParaRPr lang="en-US"/>
        </a:p>
      </dgm:t>
    </dgm:pt>
    <dgm:pt modelId="{DDBEA7E1-81CA-4667-8B82-9775234BCD49}" type="sibTrans" cxnId="{E166929E-2249-4D0D-9ED4-27480D1C01EC}">
      <dgm:prSet/>
      <dgm:spPr/>
      <dgm:t>
        <a:bodyPr/>
        <a:lstStyle/>
        <a:p>
          <a:endParaRPr lang="en-US"/>
        </a:p>
      </dgm:t>
    </dgm:pt>
    <dgm:pt modelId="{EF0320CF-361C-4608-85E7-EFE46B50FD97}">
      <dgm:prSet phldrT="[Text]"/>
      <dgm:spPr/>
      <dgm:t>
        <a:bodyPr/>
        <a:lstStyle/>
        <a:p>
          <a:r>
            <a:rPr lang="en-US" dirty="0" err="1" smtClean="0"/>
            <a:t>Scikit</a:t>
          </a:r>
          <a:r>
            <a:rPr lang="en-US" dirty="0" smtClean="0"/>
            <a:t>-learn</a:t>
          </a:r>
          <a:endParaRPr lang="en-US" dirty="0"/>
        </a:p>
      </dgm:t>
    </dgm:pt>
    <dgm:pt modelId="{A93C7DE9-16CF-4678-B1B6-27F3CDB0A32C}" type="parTrans" cxnId="{8A6F1702-2FCA-46BA-86AF-9D9E8CABD31C}">
      <dgm:prSet/>
      <dgm:spPr/>
      <dgm:t>
        <a:bodyPr/>
        <a:lstStyle/>
        <a:p>
          <a:endParaRPr lang="en-US"/>
        </a:p>
      </dgm:t>
    </dgm:pt>
    <dgm:pt modelId="{50EC5E48-B86B-4815-98EA-CDFB046DBE2F}" type="sibTrans" cxnId="{8A6F1702-2FCA-46BA-86AF-9D9E8CABD31C}">
      <dgm:prSet/>
      <dgm:spPr/>
      <dgm:t>
        <a:bodyPr/>
        <a:lstStyle/>
        <a:p>
          <a:endParaRPr lang="en-US"/>
        </a:p>
      </dgm:t>
    </dgm:pt>
    <dgm:pt modelId="{1ED4528D-305A-462D-8380-40AD798220B8}">
      <dgm:prSet phldrT="[Text]"/>
      <dgm:spPr/>
      <dgm:t>
        <a:bodyPr/>
        <a:lstStyle/>
        <a:p>
          <a:r>
            <a:rPr lang="en-US" dirty="0" err="1" smtClean="0"/>
            <a:t>Matplotlib.pyplot</a:t>
          </a:r>
          <a:endParaRPr lang="en-US" dirty="0"/>
        </a:p>
      </dgm:t>
    </dgm:pt>
    <dgm:pt modelId="{310C7480-E16D-4412-8416-F24E549B70E6}" type="parTrans" cxnId="{FBA65DB6-1AC2-4AAD-9171-B792FCBE6C28}">
      <dgm:prSet/>
      <dgm:spPr/>
      <dgm:t>
        <a:bodyPr/>
        <a:lstStyle/>
        <a:p>
          <a:endParaRPr lang="en-US"/>
        </a:p>
      </dgm:t>
    </dgm:pt>
    <dgm:pt modelId="{D596FD0F-BC75-45C4-B5BF-A6FDAFCD3B9F}" type="sibTrans" cxnId="{FBA65DB6-1AC2-4AAD-9171-B792FCBE6C28}">
      <dgm:prSet/>
      <dgm:spPr/>
      <dgm:t>
        <a:bodyPr/>
        <a:lstStyle/>
        <a:p>
          <a:endParaRPr lang="en-US"/>
        </a:p>
      </dgm:t>
    </dgm:pt>
    <dgm:pt modelId="{C58EB893-F957-4DC6-AB9D-DB1166CF8794}" type="pres">
      <dgm:prSet presAssocID="{E5C1B1B0-3D09-4C1F-AE13-43E697D553A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F6B2CD-171C-45D4-91F3-703605F85BF4}" type="pres">
      <dgm:prSet presAssocID="{DAECD16B-3501-459B-937D-9F7F34EE672A}" presName="compNode" presStyleCnt="0"/>
      <dgm:spPr/>
    </dgm:pt>
    <dgm:pt modelId="{FFD5CB96-4164-4988-AD79-8F7E56E3F325}" type="pres">
      <dgm:prSet presAssocID="{DAECD16B-3501-459B-937D-9F7F34EE672A}" presName="pictRect" presStyleLbl="node1" presStyleIdx="0" presStyleCnt="4"/>
      <dgm:spPr/>
    </dgm:pt>
    <dgm:pt modelId="{528A5FF3-F7DE-46BC-A2B3-D9ED8A452725}" type="pres">
      <dgm:prSet presAssocID="{DAECD16B-3501-459B-937D-9F7F34EE672A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8391A-CAA7-4B42-9C82-50AB16E7F12A}" type="pres">
      <dgm:prSet presAssocID="{72E615F5-CE52-4802-B297-FD9E1833994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A46E320-9B05-4442-886A-B2E9011D542D}" type="pres">
      <dgm:prSet presAssocID="{565512E5-97D3-4C9D-B378-46B5550DBB2E}" presName="compNode" presStyleCnt="0"/>
      <dgm:spPr/>
    </dgm:pt>
    <dgm:pt modelId="{944501E0-0751-4606-AFD4-D8631E16A3DE}" type="pres">
      <dgm:prSet presAssocID="{565512E5-97D3-4C9D-B378-46B5550DBB2E}" presName="pictRect" presStyleLbl="node1" presStyleIdx="1" presStyleCnt="4"/>
      <dgm:spPr/>
    </dgm:pt>
    <dgm:pt modelId="{BD03C7DF-11AC-4564-89D0-6A97AA6DCC64}" type="pres">
      <dgm:prSet presAssocID="{565512E5-97D3-4C9D-B378-46B5550DBB2E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CF27C-7354-49ED-A002-6051E8D684B2}" type="pres">
      <dgm:prSet presAssocID="{DDBEA7E1-81CA-4667-8B82-9775234BCD4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8495FD8-B74A-4EA6-806F-9B72B4653BF6}" type="pres">
      <dgm:prSet presAssocID="{EF0320CF-361C-4608-85E7-EFE46B50FD97}" presName="compNode" presStyleCnt="0"/>
      <dgm:spPr/>
    </dgm:pt>
    <dgm:pt modelId="{19C610AF-460D-442F-A2C2-CA19F8396645}" type="pres">
      <dgm:prSet presAssocID="{EF0320CF-361C-4608-85E7-EFE46B50FD97}" presName="pictRect" presStyleLbl="node1" presStyleIdx="2" presStyleCnt="4"/>
      <dgm:spPr/>
    </dgm:pt>
    <dgm:pt modelId="{8DFE5F6E-FBB5-4688-95D8-8F1420203211}" type="pres">
      <dgm:prSet presAssocID="{EF0320CF-361C-4608-85E7-EFE46B50FD97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3DEDF-B61D-4AFB-8B6D-1AADE00FC223}" type="pres">
      <dgm:prSet presAssocID="{50EC5E48-B86B-4815-98EA-CDFB046DBE2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2D8A2DF-0F8B-44E3-B410-C6778F768A41}" type="pres">
      <dgm:prSet presAssocID="{1ED4528D-305A-462D-8380-40AD798220B8}" presName="compNode" presStyleCnt="0"/>
      <dgm:spPr/>
    </dgm:pt>
    <dgm:pt modelId="{9B6F98FC-B678-417C-8625-3A34F379DC87}" type="pres">
      <dgm:prSet presAssocID="{1ED4528D-305A-462D-8380-40AD798220B8}" presName="pictRect" presStyleLbl="node1" presStyleIdx="3" presStyleCnt="4"/>
      <dgm:spPr/>
    </dgm:pt>
    <dgm:pt modelId="{731D1DA9-5573-4E7C-B10F-ECF3EB2BAB43}" type="pres">
      <dgm:prSet presAssocID="{1ED4528D-305A-462D-8380-40AD798220B8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076577-C827-48C8-BDE2-7C02DCEBF4E0}" type="presOf" srcId="{72E615F5-CE52-4802-B297-FD9E1833994D}" destId="{C888391A-CAA7-4B42-9C82-50AB16E7F12A}" srcOrd="0" destOrd="0" presId="urn:microsoft.com/office/officeart/2005/8/layout/pList1"/>
    <dgm:cxn modelId="{B3600AB6-A46A-42DF-B41B-1B774FE2CF3D}" type="presOf" srcId="{565512E5-97D3-4C9D-B378-46B5550DBB2E}" destId="{BD03C7DF-11AC-4564-89D0-6A97AA6DCC64}" srcOrd="0" destOrd="0" presId="urn:microsoft.com/office/officeart/2005/8/layout/pList1"/>
    <dgm:cxn modelId="{F68A8848-6785-4082-B236-BCB1AEAA9221}" type="presOf" srcId="{EF0320CF-361C-4608-85E7-EFE46B50FD97}" destId="{8DFE5F6E-FBB5-4688-95D8-8F1420203211}" srcOrd="0" destOrd="0" presId="urn:microsoft.com/office/officeart/2005/8/layout/pList1"/>
    <dgm:cxn modelId="{54B23E68-548A-4085-A63C-CBB3311A9E86}" type="presOf" srcId="{1ED4528D-305A-462D-8380-40AD798220B8}" destId="{731D1DA9-5573-4E7C-B10F-ECF3EB2BAB43}" srcOrd="0" destOrd="0" presId="urn:microsoft.com/office/officeart/2005/8/layout/pList1"/>
    <dgm:cxn modelId="{ACDEA515-8C02-4925-A8E5-29B0857222FA}" srcId="{E5C1B1B0-3D09-4C1F-AE13-43E697D553AB}" destId="{DAECD16B-3501-459B-937D-9F7F34EE672A}" srcOrd="0" destOrd="0" parTransId="{B8152A0B-05E0-41FC-9FFE-A6F6B4C26B67}" sibTransId="{72E615F5-CE52-4802-B297-FD9E1833994D}"/>
    <dgm:cxn modelId="{5E8C480D-3A46-4587-8208-4934CDD2B046}" type="presOf" srcId="{E5C1B1B0-3D09-4C1F-AE13-43E697D553AB}" destId="{C58EB893-F957-4DC6-AB9D-DB1166CF8794}" srcOrd="0" destOrd="0" presId="urn:microsoft.com/office/officeart/2005/8/layout/pList1"/>
    <dgm:cxn modelId="{E166929E-2249-4D0D-9ED4-27480D1C01EC}" srcId="{E5C1B1B0-3D09-4C1F-AE13-43E697D553AB}" destId="{565512E5-97D3-4C9D-B378-46B5550DBB2E}" srcOrd="1" destOrd="0" parTransId="{32759593-B745-4FB8-96CC-6FB4E511BC69}" sibTransId="{DDBEA7E1-81CA-4667-8B82-9775234BCD49}"/>
    <dgm:cxn modelId="{8A6F1702-2FCA-46BA-86AF-9D9E8CABD31C}" srcId="{E5C1B1B0-3D09-4C1F-AE13-43E697D553AB}" destId="{EF0320CF-361C-4608-85E7-EFE46B50FD97}" srcOrd="2" destOrd="0" parTransId="{A93C7DE9-16CF-4678-B1B6-27F3CDB0A32C}" sibTransId="{50EC5E48-B86B-4815-98EA-CDFB046DBE2F}"/>
    <dgm:cxn modelId="{F3CF0D5F-801E-489E-AEFB-1A58A448321C}" type="presOf" srcId="{DDBEA7E1-81CA-4667-8B82-9775234BCD49}" destId="{302CF27C-7354-49ED-A002-6051E8D684B2}" srcOrd="0" destOrd="0" presId="urn:microsoft.com/office/officeart/2005/8/layout/pList1"/>
    <dgm:cxn modelId="{FBA65DB6-1AC2-4AAD-9171-B792FCBE6C28}" srcId="{E5C1B1B0-3D09-4C1F-AE13-43E697D553AB}" destId="{1ED4528D-305A-462D-8380-40AD798220B8}" srcOrd="3" destOrd="0" parTransId="{310C7480-E16D-4412-8416-F24E549B70E6}" sibTransId="{D596FD0F-BC75-45C4-B5BF-A6FDAFCD3B9F}"/>
    <dgm:cxn modelId="{10F39832-D19E-41E0-963B-9CA23918862E}" type="presOf" srcId="{50EC5E48-B86B-4815-98EA-CDFB046DBE2F}" destId="{8543DEDF-B61D-4AFB-8B6D-1AADE00FC223}" srcOrd="0" destOrd="0" presId="urn:microsoft.com/office/officeart/2005/8/layout/pList1"/>
    <dgm:cxn modelId="{3E27D59F-D60E-457A-961D-3D38661C77D3}" type="presOf" srcId="{DAECD16B-3501-459B-937D-9F7F34EE672A}" destId="{528A5FF3-F7DE-46BC-A2B3-D9ED8A452725}" srcOrd="0" destOrd="0" presId="urn:microsoft.com/office/officeart/2005/8/layout/pList1"/>
    <dgm:cxn modelId="{19A281C4-09F6-4A06-B2AE-D1F7F8F0BF42}" type="presParOf" srcId="{C58EB893-F957-4DC6-AB9D-DB1166CF8794}" destId="{7CF6B2CD-171C-45D4-91F3-703605F85BF4}" srcOrd="0" destOrd="0" presId="urn:microsoft.com/office/officeart/2005/8/layout/pList1"/>
    <dgm:cxn modelId="{068F9020-30CF-49B2-8862-BA32B884A053}" type="presParOf" srcId="{7CF6B2CD-171C-45D4-91F3-703605F85BF4}" destId="{FFD5CB96-4164-4988-AD79-8F7E56E3F325}" srcOrd="0" destOrd="0" presId="urn:microsoft.com/office/officeart/2005/8/layout/pList1"/>
    <dgm:cxn modelId="{0D6AB213-39D9-40FA-B90E-25C21263C941}" type="presParOf" srcId="{7CF6B2CD-171C-45D4-91F3-703605F85BF4}" destId="{528A5FF3-F7DE-46BC-A2B3-D9ED8A452725}" srcOrd="1" destOrd="0" presId="urn:microsoft.com/office/officeart/2005/8/layout/pList1"/>
    <dgm:cxn modelId="{9120C7BD-B35E-460C-89BB-3EFE98D484D2}" type="presParOf" srcId="{C58EB893-F957-4DC6-AB9D-DB1166CF8794}" destId="{C888391A-CAA7-4B42-9C82-50AB16E7F12A}" srcOrd="1" destOrd="0" presId="urn:microsoft.com/office/officeart/2005/8/layout/pList1"/>
    <dgm:cxn modelId="{C2DE2A0E-50D6-4AA3-94A8-8BAEFF76B282}" type="presParOf" srcId="{C58EB893-F957-4DC6-AB9D-DB1166CF8794}" destId="{3A46E320-9B05-4442-886A-B2E9011D542D}" srcOrd="2" destOrd="0" presId="urn:microsoft.com/office/officeart/2005/8/layout/pList1"/>
    <dgm:cxn modelId="{40F73F30-3CA7-48EB-ADA2-FF7D8E2C1A02}" type="presParOf" srcId="{3A46E320-9B05-4442-886A-B2E9011D542D}" destId="{944501E0-0751-4606-AFD4-D8631E16A3DE}" srcOrd="0" destOrd="0" presId="urn:microsoft.com/office/officeart/2005/8/layout/pList1"/>
    <dgm:cxn modelId="{00422028-0DA3-4F13-A6CD-1064A105C4A9}" type="presParOf" srcId="{3A46E320-9B05-4442-886A-B2E9011D542D}" destId="{BD03C7DF-11AC-4564-89D0-6A97AA6DCC64}" srcOrd="1" destOrd="0" presId="urn:microsoft.com/office/officeart/2005/8/layout/pList1"/>
    <dgm:cxn modelId="{F751751D-FE33-4DDB-836C-04F1C8D0B369}" type="presParOf" srcId="{C58EB893-F957-4DC6-AB9D-DB1166CF8794}" destId="{302CF27C-7354-49ED-A002-6051E8D684B2}" srcOrd="3" destOrd="0" presId="urn:microsoft.com/office/officeart/2005/8/layout/pList1"/>
    <dgm:cxn modelId="{DD165006-BECA-4F65-87C3-885AE22E14DA}" type="presParOf" srcId="{C58EB893-F957-4DC6-AB9D-DB1166CF8794}" destId="{28495FD8-B74A-4EA6-806F-9B72B4653BF6}" srcOrd="4" destOrd="0" presId="urn:microsoft.com/office/officeart/2005/8/layout/pList1"/>
    <dgm:cxn modelId="{32233946-4218-4315-B23E-951C7A6E4482}" type="presParOf" srcId="{28495FD8-B74A-4EA6-806F-9B72B4653BF6}" destId="{19C610AF-460D-442F-A2C2-CA19F8396645}" srcOrd="0" destOrd="0" presId="urn:microsoft.com/office/officeart/2005/8/layout/pList1"/>
    <dgm:cxn modelId="{09A7B6C7-95FB-451A-8CFB-D3D379DE744D}" type="presParOf" srcId="{28495FD8-B74A-4EA6-806F-9B72B4653BF6}" destId="{8DFE5F6E-FBB5-4688-95D8-8F1420203211}" srcOrd="1" destOrd="0" presId="urn:microsoft.com/office/officeart/2005/8/layout/pList1"/>
    <dgm:cxn modelId="{DAE1DD73-3606-455D-A51B-AFAC4BF7162B}" type="presParOf" srcId="{C58EB893-F957-4DC6-AB9D-DB1166CF8794}" destId="{8543DEDF-B61D-4AFB-8B6D-1AADE00FC223}" srcOrd="5" destOrd="0" presId="urn:microsoft.com/office/officeart/2005/8/layout/pList1"/>
    <dgm:cxn modelId="{07F8870F-4FD8-4940-A56D-3E3E1669CFA2}" type="presParOf" srcId="{C58EB893-F957-4DC6-AB9D-DB1166CF8794}" destId="{12D8A2DF-0F8B-44E3-B410-C6778F768A41}" srcOrd="6" destOrd="0" presId="urn:microsoft.com/office/officeart/2005/8/layout/pList1"/>
    <dgm:cxn modelId="{3E3FC118-968F-4123-9F62-4040E5EF12C0}" type="presParOf" srcId="{12D8A2DF-0F8B-44E3-B410-C6778F768A41}" destId="{9B6F98FC-B678-417C-8625-3A34F379DC87}" srcOrd="0" destOrd="0" presId="urn:microsoft.com/office/officeart/2005/8/layout/pList1"/>
    <dgm:cxn modelId="{98FD0EF8-B6BA-4F00-97DE-0C317EA825DF}" type="presParOf" srcId="{12D8A2DF-0F8B-44E3-B410-C6778F768A41}" destId="{731D1DA9-5573-4E7C-B10F-ECF3EB2BAB4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0A97E-4855-4D71-903B-8EC3ED89C456}">
      <dsp:nvSpPr>
        <dsp:cNvPr id="0" name=""/>
        <dsp:cNvSpPr/>
      </dsp:nvSpPr>
      <dsp:spPr>
        <a:xfrm rot="5400000">
          <a:off x="7026218" y="-2935103"/>
          <a:ext cx="948295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Introduction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Supervised &amp; Unsupervised learning</a:t>
          </a:r>
          <a:endParaRPr lang="en-US" sz="1600" kern="1200" dirty="0"/>
        </a:p>
      </dsp:txBody>
      <dsp:txXfrm rot="-5400000">
        <a:off x="3970782" y="166625"/>
        <a:ext cx="7012876" cy="855711"/>
      </dsp:txXfrm>
    </dsp:sp>
    <dsp:sp modelId="{90F89D7F-D366-49D9-944C-63309CDD1AB4}">
      <dsp:nvSpPr>
        <dsp:cNvPr id="0" name=""/>
        <dsp:cNvSpPr/>
      </dsp:nvSpPr>
      <dsp:spPr>
        <a:xfrm>
          <a:off x="0" y="1796"/>
          <a:ext cx="3970782" cy="1185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Machine Learning</a:t>
          </a:r>
          <a:endParaRPr lang="en-US" sz="3300" kern="1200" dirty="0"/>
        </a:p>
      </dsp:txBody>
      <dsp:txXfrm>
        <a:off x="57865" y="59661"/>
        <a:ext cx="3855052" cy="1069639"/>
      </dsp:txXfrm>
    </dsp:sp>
    <dsp:sp modelId="{F8866F32-2E64-46FA-983E-C3960AA96537}">
      <dsp:nvSpPr>
        <dsp:cNvPr id="0" name=""/>
        <dsp:cNvSpPr/>
      </dsp:nvSpPr>
      <dsp:spPr>
        <a:xfrm rot="5400000">
          <a:off x="7026218" y="-1690464"/>
          <a:ext cx="948295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Problem definition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Introduction to K-means algorithm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Evaluation methods and Applications</a:t>
          </a:r>
          <a:endParaRPr lang="en-US" sz="1600" kern="1200" dirty="0"/>
        </a:p>
      </dsp:txBody>
      <dsp:txXfrm rot="-5400000">
        <a:off x="3970782" y="1411264"/>
        <a:ext cx="7012876" cy="855711"/>
      </dsp:txXfrm>
    </dsp:sp>
    <dsp:sp modelId="{A851D105-4255-4AE4-9C1B-1202DC0D5806}">
      <dsp:nvSpPr>
        <dsp:cNvPr id="0" name=""/>
        <dsp:cNvSpPr/>
      </dsp:nvSpPr>
      <dsp:spPr>
        <a:xfrm>
          <a:off x="0" y="1246434"/>
          <a:ext cx="3970782" cy="1185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Project Description</a:t>
          </a:r>
          <a:endParaRPr lang="en-US" sz="3300" kern="1200" dirty="0"/>
        </a:p>
      </dsp:txBody>
      <dsp:txXfrm>
        <a:off x="57865" y="1304299"/>
        <a:ext cx="3855052" cy="1069639"/>
      </dsp:txXfrm>
    </dsp:sp>
    <dsp:sp modelId="{E40DB23F-AC94-4AC5-984C-FA9DFD26C50A}">
      <dsp:nvSpPr>
        <dsp:cNvPr id="0" name=""/>
        <dsp:cNvSpPr/>
      </dsp:nvSpPr>
      <dsp:spPr>
        <a:xfrm rot="5400000">
          <a:off x="7026218" y="-445826"/>
          <a:ext cx="948295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Clustering on Simulation data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Customers clustering using K-means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Conclusion</a:t>
          </a:r>
          <a:endParaRPr lang="en-US" sz="1600" kern="1200" dirty="0"/>
        </a:p>
      </dsp:txBody>
      <dsp:txXfrm rot="-5400000">
        <a:off x="3970782" y="2655902"/>
        <a:ext cx="7012876" cy="855711"/>
      </dsp:txXfrm>
    </dsp:sp>
    <dsp:sp modelId="{4C49B946-540B-415F-B7CD-3E7E69BF1C9F}">
      <dsp:nvSpPr>
        <dsp:cNvPr id="0" name=""/>
        <dsp:cNvSpPr/>
      </dsp:nvSpPr>
      <dsp:spPr>
        <a:xfrm>
          <a:off x="0" y="2491072"/>
          <a:ext cx="3970782" cy="1185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Installation &amp; Testing</a:t>
          </a:r>
          <a:endParaRPr lang="en-US" sz="3300" kern="1200" dirty="0"/>
        </a:p>
      </dsp:txBody>
      <dsp:txXfrm>
        <a:off x="57865" y="2548937"/>
        <a:ext cx="3855052" cy="1069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FD2E2-1E04-4E7D-8365-220323AF6405}">
      <dsp:nvSpPr>
        <dsp:cNvPr id="0" name=""/>
        <dsp:cNvSpPr/>
      </dsp:nvSpPr>
      <dsp:spPr>
        <a:xfrm>
          <a:off x="1126756" y="688708"/>
          <a:ext cx="1575322" cy="15753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Computer Program</a:t>
          </a:r>
          <a:endParaRPr lang="en-US" sz="1600" kern="1200" dirty="0"/>
        </a:p>
      </dsp:txBody>
      <dsp:txXfrm>
        <a:off x="1357457" y="919409"/>
        <a:ext cx="1113920" cy="1113920"/>
      </dsp:txXfrm>
    </dsp:sp>
    <dsp:sp modelId="{809DFDAF-2E15-4032-AE8C-4DCAD222D444}">
      <dsp:nvSpPr>
        <dsp:cNvPr id="0" name=""/>
        <dsp:cNvSpPr/>
      </dsp:nvSpPr>
      <dsp:spPr>
        <a:xfrm rot="15123191">
          <a:off x="2943591" y="753265"/>
          <a:ext cx="551362" cy="60093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F16C6-BC02-460B-9A93-4F3B7EFCD0CE}">
      <dsp:nvSpPr>
        <dsp:cNvPr id="0" name=""/>
        <dsp:cNvSpPr/>
      </dsp:nvSpPr>
      <dsp:spPr>
        <a:xfrm>
          <a:off x="3716869" y="197032"/>
          <a:ext cx="1050740" cy="1050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Experience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i="0" kern="1200" dirty="0" smtClean="0"/>
            <a:t>E</a:t>
          </a:r>
          <a:endParaRPr lang="en-US" sz="800" b="1" i="0" kern="1200" dirty="0"/>
        </a:p>
      </dsp:txBody>
      <dsp:txXfrm>
        <a:off x="3870746" y="350909"/>
        <a:ext cx="742986" cy="742986"/>
      </dsp:txXfrm>
    </dsp:sp>
    <dsp:sp modelId="{FC1EBAC2-5786-4AD0-9EA5-6E62E12FA1BE}">
      <dsp:nvSpPr>
        <dsp:cNvPr id="0" name=""/>
        <dsp:cNvSpPr/>
      </dsp:nvSpPr>
      <dsp:spPr>
        <a:xfrm rot="8128438">
          <a:off x="2559414" y="2218511"/>
          <a:ext cx="551362" cy="60093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BA9CF-78D1-447C-91C1-D39278F5523F}">
      <dsp:nvSpPr>
        <dsp:cNvPr id="0" name=""/>
        <dsp:cNvSpPr/>
      </dsp:nvSpPr>
      <dsp:spPr>
        <a:xfrm>
          <a:off x="6519450" y="1581887"/>
          <a:ext cx="1050740" cy="1050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Performance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i="1" kern="1200" dirty="0" smtClean="0"/>
            <a:t>P</a:t>
          </a:r>
          <a:endParaRPr lang="en-US" sz="800" b="1" i="1" kern="1200" dirty="0"/>
        </a:p>
      </dsp:txBody>
      <dsp:txXfrm>
        <a:off x="6673327" y="1735764"/>
        <a:ext cx="742986" cy="742986"/>
      </dsp:txXfrm>
    </dsp:sp>
    <dsp:sp modelId="{EA1B91CD-DFC6-4B3A-AC69-31212FA29EA9}">
      <dsp:nvSpPr>
        <dsp:cNvPr id="0" name=""/>
        <dsp:cNvSpPr/>
      </dsp:nvSpPr>
      <dsp:spPr>
        <a:xfrm rot="4435003">
          <a:off x="5331767" y="2301680"/>
          <a:ext cx="551362" cy="60093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38704-E738-4EE7-88B2-1E181DD5077D}">
      <dsp:nvSpPr>
        <dsp:cNvPr id="0" name=""/>
        <dsp:cNvSpPr/>
      </dsp:nvSpPr>
      <dsp:spPr>
        <a:xfrm>
          <a:off x="3607057" y="2421586"/>
          <a:ext cx="1050740" cy="1050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Tasks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i="1" kern="1200" dirty="0" smtClean="0"/>
            <a:t>T</a:t>
          </a:r>
          <a:endParaRPr lang="en-US" sz="800" b="1" i="1" kern="1200" dirty="0"/>
        </a:p>
      </dsp:txBody>
      <dsp:txXfrm>
        <a:off x="3760934" y="2575463"/>
        <a:ext cx="742986" cy="742986"/>
      </dsp:txXfrm>
    </dsp:sp>
    <dsp:sp modelId="{014D0791-6DB3-4852-85A2-C84B9D11C697}">
      <dsp:nvSpPr>
        <dsp:cNvPr id="0" name=""/>
        <dsp:cNvSpPr/>
      </dsp:nvSpPr>
      <dsp:spPr>
        <a:xfrm rot="4783236">
          <a:off x="8135126" y="1479893"/>
          <a:ext cx="551362" cy="60093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1E1EC-FFED-4A08-A594-2A5C1E33762A}">
      <dsp:nvSpPr>
        <dsp:cNvPr id="0" name=""/>
        <dsp:cNvSpPr/>
      </dsp:nvSpPr>
      <dsp:spPr>
        <a:xfrm>
          <a:off x="9453281" y="1051457"/>
          <a:ext cx="1575322" cy="15753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9683982" y="1282158"/>
        <a:ext cx="1113920" cy="1113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5CB96-4164-4988-AD79-8F7E56E3F325}">
      <dsp:nvSpPr>
        <dsp:cNvPr id="0" name=""/>
        <dsp:cNvSpPr/>
      </dsp:nvSpPr>
      <dsp:spPr>
        <a:xfrm>
          <a:off x="5384" y="480980"/>
          <a:ext cx="2562524" cy="1765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A5FF3-F7DE-46BC-A2B3-D9ED8A452725}">
      <dsp:nvSpPr>
        <dsp:cNvPr id="0" name=""/>
        <dsp:cNvSpPr/>
      </dsp:nvSpPr>
      <dsp:spPr>
        <a:xfrm>
          <a:off x="5384" y="2246560"/>
          <a:ext cx="2562524" cy="950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Numpy</a:t>
          </a:r>
          <a:endParaRPr lang="en-US" sz="2100" kern="1200" dirty="0"/>
        </a:p>
      </dsp:txBody>
      <dsp:txXfrm>
        <a:off x="5384" y="2246560"/>
        <a:ext cx="2562524" cy="950696"/>
      </dsp:txXfrm>
    </dsp:sp>
    <dsp:sp modelId="{944501E0-0751-4606-AFD4-D8631E16A3DE}">
      <dsp:nvSpPr>
        <dsp:cNvPr id="0" name=""/>
        <dsp:cNvSpPr/>
      </dsp:nvSpPr>
      <dsp:spPr>
        <a:xfrm>
          <a:off x="2824269" y="480980"/>
          <a:ext cx="2562524" cy="1765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3C7DF-11AC-4564-89D0-6A97AA6DCC64}">
      <dsp:nvSpPr>
        <dsp:cNvPr id="0" name=""/>
        <dsp:cNvSpPr/>
      </dsp:nvSpPr>
      <dsp:spPr>
        <a:xfrm>
          <a:off x="2824269" y="2246560"/>
          <a:ext cx="2562524" cy="950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Pandas</a:t>
          </a:r>
          <a:endParaRPr lang="en-US" sz="2100" kern="1200" dirty="0"/>
        </a:p>
      </dsp:txBody>
      <dsp:txXfrm>
        <a:off x="2824269" y="2246560"/>
        <a:ext cx="2562524" cy="950696"/>
      </dsp:txXfrm>
    </dsp:sp>
    <dsp:sp modelId="{19C610AF-460D-442F-A2C2-CA19F8396645}">
      <dsp:nvSpPr>
        <dsp:cNvPr id="0" name=""/>
        <dsp:cNvSpPr/>
      </dsp:nvSpPr>
      <dsp:spPr>
        <a:xfrm>
          <a:off x="5643155" y="480980"/>
          <a:ext cx="2562524" cy="1765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E5F6E-FBB5-4688-95D8-8F1420203211}">
      <dsp:nvSpPr>
        <dsp:cNvPr id="0" name=""/>
        <dsp:cNvSpPr/>
      </dsp:nvSpPr>
      <dsp:spPr>
        <a:xfrm>
          <a:off x="5643155" y="2246560"/>
          <a:ext cx="2562524" cy="950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Scikit</a:t>
          </a:r>
          <a:r>
            <a:rPr lang="en-US" sz="2100" kern="1200" dirty="0" smtClean="0"/>
            <a:t>-learn</a:t>
          </a:r>
          <a:endParaRPr lang="en-US" sz="2100" kern="1200" dirty="0"/>
        </a:p>
      </dsp:txBody>
      <dsp:txXfrm>
        <a:off x="5643155" y="2246560"/>
        <a:ext cx="2562524" cy="950696"/>
      </dsp:txXfrm>
    </dsp:sp>
    <dsp:sp modelId="{9B6F98FC-B678-417C-8625-3A34F379DC87}">
      <dsp:nvSpPr>
        <dsp:cNvPr id="0" name=""/>
        <dsp:cNvSpPr/>
      </dsp:nvSpPr>
      <dsp:spPr>
        <a:xfrm>
          <a:off x="8462040" y="480980"/>
          <a:ext cx="2562524" cy="1765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D1DA9-5573-4E7C-B10F-ECF3EB2BAB43}">
      <dsp:nvSpPr>
        <dsp:cNvPr id="0" name=""/>
        <dsp:cNvSpPr/>
      </dsp:nvSpPr>
      <dsp:spPr>
        <a:xfrm>
          <a:off x="8462040" y="2246560"/>
          <a:ext cx="2562524" cy="950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Matplotlib.pyplot</a:t>
          </a:r>
          <a:endParaRPr lang="en-US" sz="2100" kern="1200" dirty="0"/>
        </a:p>
      </dsp:txBody>
      <dsp:txXfrm>
        <a:off x="8462040" y="2246560"/>
        <a:ext cx="2562524" cy="950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771E2-4ACA-4378-9FCE-B9311AA34B03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05437-1C7F-4147-9E51-01FBB867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0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Artificial Intelligence (AI) is creeping into every area of life that we may not realize in recent years: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Self-driving cars from Google and Tesla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something you uses everyday like Apple’s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Virual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Assistant, or if you are Team Google it is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Assistant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Alexa.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something have made into history like Google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Deepmind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team with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AlphaGo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 beaten Korean’s world champion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Lee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Sedol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are just a few of the many applications of AI/Machine Learning.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05437-1C7F-4147-9E51-01FBB867A0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91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05437-1C7F-4147-9E51-01FBB867A0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0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05437-1C7F-4147-9E51-01FBB867A0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6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dirty="0" smtClean="0"/>
              <a:t>Data clustering with k-means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115733"/>
            <a:ext cx="10993546" cy="321733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Student’s name: </a:t>
            </a:r>
            <a:r>
              <a:rPr lang="en-US" sz="2000" dirty="0" err="1" smtClean="0"/>
              <a:t>thien</a:t>
            </a:r>
            <a:r>
              <a:rPr lang="en-US" sz="2000" dirty="0" smtClean="0"/>
              <a:t> </a:t>
            </a:r>
            <a:r>
              <a:rPr lang="en-US" sz="2000" dirty="0" err="1" smtClean="0"/>
              <a:t>quoc</a:t>
            </a:r>
            <a:r>
              <a:rPr lang="en-US" sz="2000" dirty="0" smtClean="0"/>
              <a:t> Nguyen</a:t>
            </a:r>
          </a:p>
          <a:p>
            <a:r>
              <a:rPr lang="en-US" sz="2000" dirty="0" smtClean="0"/>
              <a:t>Applying program: information technology – master</a:t>
            </a:r>
          </a:p>
          <a:p>
            <a:r>
              <a:rPr lang="en-US" sz="2000" dirty="0" smtClean="0"/>
              <a:t>Date: 21-08-2022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802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700" dirty="0" smtClean="0"/>
              <a:t>Project description &gt; evaluation methods &amp; application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7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Installation and 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 smtClean="0"/>
              <a:t>Clustering on simulation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dirty="0" smtClean="0"/>
              <a:t>Customer clustering using K-means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7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Installation and testing &gt;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6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101997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prstClr val="white"/>
                </a:solidFill>
              </a:rPr>
              <a:t>References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10199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Thank you for your time!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530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66670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9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Machine learning &gt; 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3" y="2404874"/>
            <a:ext cx="2579076" cy="25790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647" y="4541247"/>
            <a:ext cx="2006703" cy="2006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9" y="2079357"/>
            <a:ext cx="4801694" cy="1149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30" y="3228969"/>
            <a:ext cx="3546231" cy="930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620" y="2836086"/>
            <a:ext cx="1705161" cy="170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Machine learning &gt; introduction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48646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53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88" y="1833727"/>
            <a:ext cx="7898423" cy="502427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Machine learning &gt;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1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Machine learning &gt; categories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Machine learning &gt; common libraries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04240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04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Project description &gt;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9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Project description &gt; introduction to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87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186</TotalTime>
  <Words>222</Words>
  <Application>Microsoft Office PowerPoint</Application>
  <PresentationFormat>Widescreen</PresentationFormat>
  <Paragraphs>51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Dividend</vt:lpstr>
      <vt:lpstr>Data clustering with k-means algorithm</vt:lpstr>
      <vt:lpstr>Table of contents</vt:lpstr>
      <vt:lpstr>Machine learning &gt; introduction</vt:lpstr>
      <vt:lpstr>Machine learning &gt; introduction</vt:lpstr>
      <vt:lpstr>Machine learning &gt; introduction</vt:lpstr>
      <vt:lpstr>Machine learning &gt; categories</vt:lpstr>
      <vt:lpstr>Machine learning &gt; common libraries</vt:lpstr>
      <vt:lpstr>Project description &gt; problem definition</vt:lpstr>
      <vt:lpstr>Project description &gt; introduction to k-means</vt:lpstr>
      <vt:lpstr>Project description &gt; evaluation methods &amp; application</vt:lpstr>
      <vt:lpstr>Installation and testing</vt:lpstr>
      <vt:lpstr>Installation and testing &gt; 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clustering with k-means algorithm</dc:title>
  <dc:creator>Quoc Nguyen</dc:creator>
  <cp:lastModifiedBy>Quoc Nguyen</cp:lastModifiedBy>
  <cp:revision>7</cp:revision>
  <dcterms:created xsi:type="dcterms:W3CDTF">2022-08-22T07:48:10Z</dcterms:created>
  <dcterms:modified xsi:type="dcterms:W3CDTF">2022-08-23T05:38:33Z</dcterms:modified>
</cp:coreProperties>
</file>