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68" r:id="rId5"/>
    <p:sldId id="267" r:id="rId6"/>
    <p:sldId id="259" r:id="rId7"/>
    <p:sldId id="260" r:id="rId8"/>
    <p:sldId id="261" r:id="rId9"/>
    <p:sldId id="262" r:id="rId10"/>
    <p:sldId id="263" r:id="rId11"/>
    <p:sldId id="264" r:id="rId12"/>
    <p:sldId id="270" r:id="rId13"/>
    <p:sldId id="269" r:id="rId14"/>
    <p:sldId id="271" r:id="rId15"/>
    <p:sldId id="265"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oc Nguyen" initials="QN" lastIdx="2" clrIdx="0">
    <p:extLst>
      <p:ext uri="{19B8F6BF-5375-455C-9EA6-DF929625EA0E}">
        <p15:presenceInfo xmlns:p15="http://schemas.microsoft.com/office/powerpoint/2012/main" userId="145268c87fa4a9e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61353" autoAdjust="0"/>
  </p:normalViewPr>
  <p:slideViewPr>
    <p:cSldViewPr snapToGrid="0">
      <p:cViewPr varScale="1">
        <p:scale>
          <a:sx n="68" d="100"/>
          <a:sy n="68" d="100"/>
        </p:scale>
        <p:origin x="1866" y="60"/>
      </p:cViewPr>
      <p:guideLst>
        <p:guide orient="horz" pos="2160"/>
        <p:guide pos="3863"/>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101474-5FE7-4917-B0BC-68E16541CB53}" type="doc">
      <dgm:prSet loTypeId="urn:microsoft.com/office/officeart/2005/8/layout/vList5" loCatId="list" qsTypeId="urn:microsoft.com/office/officeart/2005/8/quickstyle/simple5" qsCatId="simple" csTypeId="urn:microsoft.com/office/officeart/2005/8/colors/accent1_2" csCatId="accent1" phldr="1"/>
      <dgm:spPr/>
      <dgm:t>
        <a:bodyPr/>
        <a:lstStyle/>
        <a:p>
          <a:endParaRPr lang="en-US"/>
        </a:p>
      </dgm:t>
    </dgm:pt>
    <dgm:pt modelId="{A6E9BADA-66C0-4466-A9E5-0C6844430FCE}">
      <dgm:prSet phldrT="[Text]"/>
      <dgm:spPr/>
      <dgm:t>
        <a:bodyPr/>
        <a:lstStyle/>
        <a:p>
          <a:r>
            <a:rPr lang="en-US" dirty="0" smtClean="0"/>
            <a:t>Machine Learning</a:t>
          </a:r>
          <a:endParaRPr lang="en-US" dirty="0"/>
        </a:p>
      </dgm:t>
    </dgm:pt>
    <dgm:pt modelId="{A00AF365-BA48-4B9E-A749-153A61B166C9}" type="parTrans" cxnId="{C29E6950-999B-421D-A97A-451E327C940F}">
      <dgm:prSet/>
      <dgm:spPr/>
      <dgm:t>
        <a:bodyPr/>
        <a:lstStyle/>
        <a:p>
          <a:endParaRPr lang="en-US"/>
        </a:p>
      </dgm:t>
    </dgm:pt>
    <dgm:pt modelId="{9BA9E604-F0F7-4480-8B2C-6A3D1C9C4B69}" type="sibTrans" cxnId="{C29E6950-999B-421D-A97A-451E327C940F}">
      <dgm:prSet/>
      <dgm:spPr/>
      <dgm:t>
        <a:bodyPr/>
        <a:lstStyle/>
        <a:p>
          <a:endParaRPr lang="en-US"/>
        </a:p>
      </dgm:t>
    </dgm:pt>
    <dgm:pt modelId="{1174D1BD-E6EA-4803-845D-67FDE64A5F5E}">
      <dgm:prSet phldrT="[Text]"/>
      <dgm:spPr/>
      <dgm:t>
        <a:bodyPr/>
        <a:lstStyle/>
        <a:p>
          <a:r>
            <a:rPr lang="en-US" dirty="0" smtClean="0"/>
            <a:t>Introduction</a:t>
          </a:r>
          <a:endParaRPr lang="en-US" dirty="0"/>
        </a:p>
      </dgm:t>
    </dgm:pt>
    <dgm:pt modelId="{DF98EEC6-827C-4BF9-BEA0-50C8EDD3F98F}" type="parTrans" cxnId="{B3A6514E-AA28-4E9C-842E-AEF1AB167716}">
      <dgm:prSet/>
      <dgm:spPr/>
      <dgm:t>
        <a:bodyPr/>
        <a:lstStyle/>
        <a:p>
          <a:endParaRPr lang="en-US"/>
        </a:p>
      </dgm:t>
    </dgm:pt>
    <dgm:pt modelId="{21BAC5B9-4D95-4B79-A726-9FF3FD84D994}" type="sibTrans" cxnId="{B3A6514E-AA28-4E9C-842E-AEF1AB167716}">
      <dgm:prSet/>
      <dgm:spPr/>
      <dgm:t>
        <a:bodyPr/>
        <a:lstStyle/>
        <a:p>
          <a:endParaRPr lang="en-US"/>
        </a:p>
      </dgm:t>
    </dgm:pt>
    <dgm:pt modelId="{1A4FBB1D-A4FB-4A2A-8254-818997C7364A}">
      <dgm:prSet phldrT="[Text]"/>
      <dgm:spPr/>
      <dgm:t>
        <a:bodyPr/>
        <a:lstStyle/>
        <a:p>
          <a:r>
            <a:rPr lang="en-US" dirty="0" smtClean="0"/>
            <a:t>Supervised &amp; Unsupervised learning</a:t>
          </a:r>
          <a:endParaRPr lang="en-US" dirty="0"/>
        </a:p>
      </dgm:t>
    </dgm:pt>
    <dgm:pt modelId="{30018A22-15CD-425D-B3E3-CA42AD948D60}" type="parTrans" cxnId="{44A5A4B8-1FA0-49B5-8B40-A8E1006BD0B2}">
      <dgm:prSet/>
      <dgm:spPr/>
      <dgm:t>
        <a:bodyPr/>
        <a:lstStyle/>
        <a:p>
          <a:endParaRPr lang="en-US"/>
        </a:p>
      </dgm:t>
    </dgm:pt>
    <dgm:pt modelId="{FFB8C1DC-C152-4FD0-84D4-274DBFB31918}" type="sibTrans" cxnId="{44A5A4B8-1FA0-49B5-8B40-A8E1006BD0B2}">
      <dgm:prSet/>
      <dgm:spPr/>
      <dgm:t>
        <a:bodyPr/>
        <a:lstStyle/>
        <a:p>
          <a:endParaRPr lang="en-US"/>
        </a:p>
      </dgm:t>
    </dgm:pt>
    <dgm:pt modelId="{0DB748AD-8535-41CD-A080-EBAD31E5C25E}">
      <dgm:prSet phldrT="[Text]"/>
      <dgm:spPr/>
      <dgm:t>
        <a:bodyPr/>
        <a:lstStyle/>
        <a:p>
          <a:r>
            <a:rPr lang="en-US" dirty="0" smtClean="0"/>
            <a:t>Project Description</a:t>
          </a:r>
          <a:endParaRPr lang="en-US" dirty="0"/>
        </a:p>
      </dgm:t>
    </dgm:pt>
    <dgm:pt modelId="{CCA3CC1A-4226-4C1B-B4CB-8D44673AD474}" type="parTrans" cxnId="{3607F546-C37B-4F76-8604-66EAA1311431}">
      <dgm:prSet/>
      <dgm:spPr/>
      <dgm:t>
        <a:bodyPr/>
        <a:lstStyle/>
        <a:p>
          <a:endParaRPr lang="en-US"/>
        </a:p>
      </dgm:t>
    </dgm:pt>
    <dgm:pt modelId="{620A5FD0-102B-4F10-9BD1-EB888D799D9F}" type="sibTrans" cxnId="{3607F546-C37B-4F76-8604-66EAA1311431}">
      <dgm:prSet/>
      <dgm:spPr/>
      <dgm:t>
        <a:bodyPr/>
        <a:lstStyle/>
        <a:p>
          <a:endParaRPr lang="en-US"/>
        </a:p>
      </dgm:t>
    </dgm:pt>
    <dgm:pt modelId="{85755849-3F10-45BD-BCB3-6E9B7C083898}">
      <dgm:prSet phldrT="[Text]"/>
      <dgm:spPr/>
      <dgm:t>
        <a:bodyPr/>
        <a:lstStyle/>
        <a:p>
          <a:r>
            <a:rPr lang="en-US" dirty="0" smtClean="0"/>
            <a:t>Problem definition</a:t>
          </a:r>
          <a:endParaRPr lang="en-US" dirty="0"/>
        </a:p>
      </dgm:t>
    </dgm:pt>
    <dgm:pt modelId="{62677B66-627E-4FC2-B15F-9DD2235A964B}" type="parTrans" cxnId="{EB7AB4AF-634D-4E19-9813-C029766144CA}">
      <dgm:prSet/>
      <dgm:spPr/>
      <dgm:t>
        <a:bodyPr/>
        <a:lstStyle/>
        <a:p>
          <a:endParaRPr lang="en-US"/>
        </a:p>
      </dgm:t>
    </dgm:pt>
    <dgm:pt modelId="{45F0C86F-DDE7-41C7-ABAC-A4558DCF83A8}" type="sibTrans" cxnId="{EB7AB4AF-634D-4E19-9813-C029766144CA}">
      <dgm:prSet/>
      <dgm:spPr/>
      <dgm:t>
        <a:bodyPr/>
        <a:lstStyle/>
        <a:p>
          <a:endParaRPr lang="en-US"/>
        </a:p>
      </dgm:t>
    </dgm:pt>
    <dgm:pt modelId="{FF87BB2E-1DE1-44E2-B23A-7BEB6DAD4171}">
      <dgm:prSet phldrT="[Text]"/>
      <dgm:spPr/>
      <dgm:t>
        <a:bodyPr/>
        <a:lstStyle/>
        <a:p>
          <a:r>
            <a:rPr lang="en-US" dirty="0" smtClean="0"/>
            <a:t>Introduction to K-means algorithm</a:t>
          </a:r>
          <a:endParaRPr lang="en-US" dirty="0"/>
        </a:p>
      </dgm:t>
    </dgm:pt>
    <dgm:pt modelId="{4C60AA48-BC1C-4CC7-B042-FE70EB0D7897}" type="parTrans" cxnId="{744BEF6B-1B7D-40E5-978C-82829B9B7F25}">
      <dgm:prSet/>
      <dgm:spPr/>
      <dgm:t>
        <a:bodyPr/>
        <a:lstStyle/>
        <a:p>
          <a:endParaRPr lang="en-US"/>
        </a:p>
      </dgm:t>
    </dgm:pt>
    <dgm:pt modelId="{3C42D8D9-C860-4903-A3F8-58838C307AEC}" type="sibTrans" cxnId="{744BEF6B-1B7D-40E5-978C-82829B9B7F25}">
      <dgm:prSet/>
      <dgm:spPr/>
      <dgm:t>
        <a:bodyPr/>
        <a:lstStyle/>
        <a:p>
          <a:endParaRPr lang="en-US"/>
        </a:p>
      </dgm:t>
    </dgm:pt>
    <dgm:pt modelId="{5EB46D46-05DC-4DE2-806E-0B7644B29EB6}">
      <dgm:prSet phldrT="[Text]"/>
      <dgm:spPr/>
      <dgm:t>
        <a:bodyPr/>
        <a:lstStyle/>
        <a:p>
          <a:r>
            <a:rPr lang="en-US" dirty="0" smtClean="0"/>
            <a:t>Installation &amp; Testing</a:t>
          </a:r>
          <a:endParaRPr lang="en-US" dirty="0"/>
        </a:p>
      </dgm:t>
    </dgm:pt>
    <dgm:pt modelId="{50E7D04D-FA67-48F4-9429-0E1FF07D1470}" type="parTrans" cxnId="{FAEC7BE6-81F1-4C70-8E03-04553A21721D}">
      <dgm:prSet/>
      <dgm:spPr/>
      <dgm:t>
        <a:bodyPr/>
        <a:lstStyle/>
        <a:p>
          <a:endParaRPr lang="en-US"/>
        </a:p>
      </dgm:t>
    </dgm:pt>
    <dgm:pt modelId="{AEFE4868-4B74-499F-AC79-AB43FAA6B011}" type="sibTrans" cxnId="{FAEC7BE6-81F1-4C70-8E03-04553A21721D}">
      <dgm:prSet/>
      <dgm:spPr/>
      <dgm:t>
        <a:bodyPr/>
        <a:lstStyle/>
        <a:p>
          <a:endParaRPr lang="en-US"/>
        </a:p>
      </dgm:t>
    </dgm:pt>
    <dgm:pt modelId="{2CBEE67B-CC52-4EEE-8B88-DFE0888F07ED}">
      <dgm:prSet phldrT="[Text]"/>
      <dgm:spPr/>
      <dgm:t>
        <a:bodyPr/>
        <a:lstStyle/>
        <a:p>
          <a:r>
            <a:rPr lang="en-US" dirty="0" smtClean="0"/>
            <a:t>Clustering on Simulation data</a:t>
          </a:r>
          <a:endParaRPr lang="en-US" dirty="0"/>
        </a:p>
      </dgm:t>
    </dgm:pt>
    <dgm:pt modelId="{6CE34086-3319-4E73-89E0-42124B9FD530}" type="parTrans" cxnId="{00F3E12A-74CE-4DCA-90A0-326746977FAD}">
      <dgm:prSet/>
      <dgm:spPr/>
      <dgm:t>
        <a:bodyPr/>
        <a:lstStyle/>
        <a:p>
          <a:endParaRPr lang="en-US"/>
        </a:p>
      </dgm:t>
    </dgm:pt>
    <dgm:pt modelId="{2FEB3783-6F23-4C8C-B29F-59ED05275380}" type="sibTrans" cxnId="{00F3E12A-74CE-4DCA-90A0-326746977FAD}">
      <dgm:prSet/>
      <dgm:spPr/>
      <dgm:t>
        <a:bodyPr/>
        <a:lstStyle/>
        <a:p>
          <a:endParaRPr lang="en-US"/>
        </a:p>
      </dgm:t>
    </dgm:pt>
    <dgm:pt modelId="{FDCE9BE6-ABF3-4971-81BA-E7F67983FFC5}">
      <dgm:prSet phldrT="[Text]"/>
      <dgm:spPr/>
      <dgm:t>
        <a:bodyPr/>
        <a:lstStyle/>
        <a:p>
          <a:r>
            <a:rPr lang="en-US" dirty="0" smtClean="0"/>
            <a:t>Customers clustering using K-means</a:t>
          </a:r>
          <a:endParaRPr lang="en-US" dirty="0"/>
        </a:p>
      </dgm:t>
    </dgm:pt>
    <dgm:pt modelId="{C78E687D-463B-4934-94A1-098E26F1F7A5}" type="parTrans" cxnId="{52ECFEDA-9DD2-4827-A2BF-93AFCACAB7C7}">
      <dgm:prSet/>
      <dgm:spPr/>
      <dgm:t>
        <a:bodyPr/>
        <a:lstStyle/>
        <a:p>
          <a:endParaRPr lang="en-US"/>
        </a:p>
      </dgm:t>
    </dgm:pt>
    <dgm:pt modelId="{2541B327-1FE5-4471-B631-79E85AA583E2}" type="sibTrans" cxnId="{52ECFEDA-9DD2-4827-A2BF-93AFCACAB7C7}">
      <dgm:prSet/>
      <dgm:spPr/>
      <dgm:t>
        <a:bodyPr/>
        <a:lstStyle/>
        <a:p>
          <a:endParaRPr lang="en-US"/>
        </a:p>
      </dgm:t>
    </dgm:pt>
    <dgm:pt modelId="{D0AA5F7C-D1CD-4714-888F-4138727A1D7A}">
      <dgm:prSet phldrT="[Text]"/>
      <dgm:spPr/>
      <dgm:t>
        <a:bodyPr/>
        <a:lstStyle/>
        <a:p>
          <a:r>
            <a:rPr lang="en-US" dirty="0" smtClean="0"/>
            <a:t>Conclusion</a:t>
          </a:r>
          <a:endParaRPr lang="en-US" dirty="0"/>
        </a:p>
      </dgm:t>
    </dgm:pt>
    <dgm:pt modelId="{2503B480-FE79-45A1-8551-EEC0EF500BEB}" type="parTrans" cxnId="{E649D3B7-A332-424C-9047-A33760AFF84F}">
      <dgm:prSet/>
      <dgm:spPr/>
      <dgm:t>
        <a:bodyPr/>
        <a:lstStyle/>
        <a:p>
          <a:endParaRPr lang="en-US"/>
        </a:p>
      </dgm:t>
    </dgm:pt>
    <dgm:pt modelId="{C6FD6B29-198F-4BDA-9FA0-FAEA730C2414}" type="sibTrans" cxnId="{E649D3B7-A332-424C-9047-A33760AFF84F}">
      <dgm:prSet/>
      <dgm:spPr/>
      <dgm:t>
        <a:bodyPr/>
        <a:lstStyle/>
        <a:p>
          <a:endParaRPr lang="en-US"/>
        </a:p>
      </dgm:t>
    </dgm:pt>
    <dgm:pt modelId="{3CE1FE6D-C50D-4ABC-8E9D-66615FA51871}">
      <dgm:prSet phldrT="[Text]"/>
      <dgm:spPr/>
      <dgm:t>
        <a:bodyPr/>
        <a:lstStyle/>
        <a:p>
          <a:r>
            <a:rPr lang="en-US" dirty="0" smtClean="0"/>
            <a:t>Evaluation methods and Applications</a:t>
          </a:r>
          <a:endParaRPr lang="en-US" dirty="0"/>
        </a:p>
      </dgm:t>
    </dgm:pt>
    <dgm:pt modelId="{051E324C-4D8F-4B3C-8EA6-6CF85265BB35}" type="parTrans" cxnId="{85B27ECD-331E-4485-8D26-B2ED974E34C8}">
      <dgm:prSet/>
      <dgm:spPr/>
      <dgm:t>
        <a:bodyPr/>
        <a:lstStyle/>
        <a:p>
          <a:endParaRPr lang="en-US"/>
        </a:p>
      </dgm:t>
    </dgm:pt>
    <dgm:pt modelId="{9B10CC83-03D7-4A0D-8BC9-22CF66A370CA}" type="sibTrans" cxnId="{85B27ECD-331E-4485-8D26-B2ED974E34C8}">
      <dgm:prSet/>
      <dgm:spPr/>
      <dgm:t>
        <a:bodyPr/>
        <a:lstStyle/>
        <a:p>
          <a:endParaRPr lang="en-US"/>
        </a:p>
      </dgm:t>
    </dgm:pt>
    <dgm:pt modelId="{BBF0BD96-FAAF-40C1-9CCE-70E30DB5CAE0}" type="pres">
      <dgm:prSet presAssocID="{79101474-5FE7-4917-B0BC-68E16541CB53}" presName="Name0" presStyleCnt="0">
        <dgm:presLayoutVars>
          <dgm:dir/>
          <dgm:animLvl val="lvl"/>
          <dgm:resizeHandles val="exact"/>
        </dgm:presLayoutVars>
      </dgm:prSet>
      <dgm:spPr/>
      <dgm:t>
        <a:bodyPr/>
        <a:lstStyle/>
        <a:p>
          <a:endParaRPr lang="en-US"/>
        </a:p>
      </dgm:t>
    </dgm:pt>
    <dgm:pt modelId="{6F68DF98-957C-40BB-9B11-E585CB7598B0}" type="pres">
      <dgm:prSet presAssocID="{A6E9BADA-66C0-4466-A9E5-0C6844430FCE}" presName="linNode" presStyleCnt="0"/>
      <dgm:spPr/>
      <dgm:t>
        <a:bodyPr/>
        <a:lstStyle/>
        <a:p>
          <a:endParaRPr lang="en-US"/>
        </a:p>
      </dgm:t>
    </dgm:pt>
    <dgm:pt modelId="{90F89D7F-D366-49D9-944C-63309CDD1AB4}" type="pres">
      <dgm:prSet presAssocID="{A6E9BADA-66C0-4466-A9E5-0C6844430FCE}" presName="parentText" presStyleLbl="node1" presStyleIdx="0" presStyleCnt="3">
        <dgm:presLayoutVars>
          <dgm:chMax val="1"/>
          <dgm:bulletEnabled val="1"/>
        </dgm:presLayoutVars>
      </dgm:prSet>
      <dgm:spPr/>
      <dgm:t>
        <a:bodyPr/>
        <a:lstStyle/>
        <a:p>
          <a:endParaRPr lang="en-US"/>
        </a:p>
      </dgm:t>
    </dgm:pt>
    <dgm:pt modelId="{EC10A97E-4855-4D71-903B-8EC3ED89C456}" type="pres">
      <dgm:prSet presAssocID="{A6E9BADA-66C0-4466-A9E5-0C6844430FCE}" presName="descendantText" presStyleLbl="alignAccFollowNode1" presStyleIdx="0" presStyleCnt="3">
        <dgm:presLayoutVars>
          <dgm:bulletEnabled val="1"/>
        </dgm:presLayoutVars>
      </dgm:prSet>
      <dgm:spPr/>
      <dgm:t>
        <a:bodyPr/>
        <a:lstStyle/>
        <a:p>
          <a:endParaRPr lang="en-US"/>
        </a:p>
      </dgm:t>
    </dgm:pt>
    <dgm:pt modelId="{3AE3B0B8-766E-432C-A251-B53F298CA0AD}" type="pres">
      <dgm:prSet presAssocID="{9BA9E604-F0F7-4480-8B2C-6A3D1C9C4B69}" presName="sp" presStyleCnt="0"/>
      <dgm:spPr/>
      <dgm:t>
        <a:bodyPr/>
        <a:lstStyle/>
        <a:p>
          <a:endParaRPr lang="en-US"/>
        </a:p>
      </dgm:t>
    </dgm:pt>
    <dgm:pt modelId="{7DD5AA1D-3310-4970-A7CE-5AAE37EB37D4}" type="pres">
      <dgm:prSet presAssocID="{0DB748AD-8535-41CD-A080-EBAD31E5C25E}" presName="linNode" presStyleCnt="0"/>
      <dgm:spPr/>
      <dgm:t>
        <a:bodyPr/>
        <a:lstStyle/>
        <a:p>
          <a:endParaRPr lang="en-US"/>
        </a:p>
      </dgm:t>
    </dgm:pt>
    <dgm:pt modelId="{A851D105-4255-4AE4-9C1B-1202DC0D5806}" type="pres">
      <dgm:prSet presAssocID="{0DB748AD-8535-41CD-A080-EBAD31E5C25E}" presName="parentText" presStyleLbl="node1" presStyleIdx="1" presStyleCnt="3">
        <dgm:presLayoutVars>
          <dgm:chMax val="1"/>
          <dgm:bulletEnabled val="1"/>
        </dgm:presLayoutVars>
      </dgm:prSet>
      <dgm:spPr/>
      <dgm:t>
        <a:bodyPr/>
        <a:lstStyle/>
        <a:p>
          <a:endParaRPr lang="en-US"/>
        </a:p>
      </dgm:t>
    </dgm:pt>
    <dgm:pt modelId="{F8866F32-2E64-46FA-983E-C3960AA96537}" type="pres">
      <dgm:prSet presAssocID="{0DB748AD-8535-41CD-A080-EBAD31E5C25E}" presName="descendantText" presStyleLbl="alignAccFollowNode1" presStyleIdx="1" presStyleCnt="3">
        <dgm:presLayoutVars>
          <dgm:bulletEnabled val="1"/>
        </dgm:presLayoutVars>
      </dgm:prSet>
      <dgm:spPr/>
      <dgm:t>
        <a:bodyPr/>
        <a:lstStyle/>
        <a:p>
          <a:endParaRPr lang="en-US"/>
        </a:p>
      </dgm:t>
    </dgm:pt>
    <dgm:pt modelId="{78301251-6214-45FD-88BC-DDAB505C6E9E}" type="pres">
      <dgm:prSet presAssocID="{620A5FD0-102B-4F10-9BD1-EB888D799D9F}" presName="sp" presStyleCnt="0"/>
      <dgm:spPr/>
      <dgm:t>
        <a:bodyPr/>
        <a:lstStyle/>
        <a:p>
          <a:endParaRPr lang="en-US"/>
        </a:p>
      </dgm:t>
    </dgm:pt>
    <dgm:pt modelId="{BDA4B471-92E4-4690-9261-53985107DF02}" type="pres">
      <dgm:prSet presAssocID="{5EB46D46-05DC-4DE2-806E-0B7644B29EB6}" presName="linNode" presStyleCnt="0"/>
      <dgm:spPr/>
      <dgm:t>
        <a:bodyPr/>
        <a:lstStyle/>
        <a:p>
          <a:endParaRPr lang="en-US"/>
        </a:p>
      </dgm:t>
    </dgm:pt>
    <dgm:pt modelId="{4C49B946-540B-415F-B7CD-3E7E69BF1C9F}" type="pres">
      <dgm:prSet presAssocID="{5EB46D46-05DC-4DE2-806E-0B7644B29EB6}" presName="parentText" presStyleLbl="node1" presStyleIdx="2" presStyleCnt="3">
        <dgm:presLayoutVars>
          <dgm:chMax val="1"/>
          <dgm:bulletEnabled val="1"/>
        </dgm:presLayoutVars>
      </dgm:prSet>
      <dgm:spPr/>
      <dgm:t>
        <a:bodyPr/>
        <a:lstStyle/>
        <a:p>
          <a:endParaRPr lang="en-US"/>
        </a:p>
      </dgm:t>
    </dgm:pt>
    <dgm:pt modelId="{E40DB23F-AC94-4AC5-984C-FA9DFD26C50A}" type="pres">
      <dgm:prSet presAssocID="{5EB46D46-05DC-4DE2-806E-0B7644B29EB6}" presName="descendantText" presStyleLbl="alignAccFollowNode1" presStyleIdx="2" presStyleCnt="3">
        <dgm:presLayoutVars>
          <dgm:bulletEnabled val="1"/>
        </dgm:presLayoutVars>
      </dgm:prSet>
      <dgm:spPr/>
      <dgm:t>
        <a:bodyPr/>
        <a:lstStyle/>
        <a:p>
          <a:endParaRPr lang="en-US"/>
        </a:p>
      </dgm:t>
    </dgm:pt>
  </dgm:ptLst>
  <dgm:cxnLst>
    <dgm:cxn modelId="{92A613FC-4047-414C-8502-5655843E9D09}" type="presOf" srcId="{85755849-3F10-45BD-BCB3-6E9B7C083898}" destId="{F8866F32-2E64-46FA-983E-C3960AA96537}" srcOrd="0" destOrd="0" presId="urn:microsoft.com/office/officeart/2005/8/layout/vList5"/>
    <dgm:cxn modelId="{F2C82051-821E-48FD-8149-20ABA2EB7378}" type="presOf" srcId="{D0AA5F7C-D1CD-4714-888F-4138727A1D7A}" destId="{E40DB23F-AC94-4AC5-984C-FA9DFD26C50A}" srcOrd="0" destOrd="2" presId="urn:microsoft.com/office/officeart/2005/8/layout/vList5"/>
    <dgm:cxn modelId="{85B27ECD-331E-4485-8D26-B2ED974E34C8}" srcId="{0DB748AD-8535-41CD-A080-EBAD31E5C25E}" destId="{3CE1FE6D-C50D-4ABC-8E9D-66615FA51871}" srcOrd="2" destOrd="0" parTransId="{051E324C-4D8F-4B3C-8EA6-6CF85265BB35}" sibTransId="{9B10CC83-03D7-4A0D-8BC9-22CF66A370CA}"/>
    <dgm:cxn modelId="{3B26B300-6B3C-42F7-ACFC-079ACE809134}" type="presOf" srcId="{FDCE9BE6-ABF3-4971-81BA-E7F67983FFC5}" destId="{E40DB23F-AC94-4AC5-984C-FA9DFD26C50A}" srcOrd="0" destOrd="1" presId="urn:microsoft.com/office/officeart/2005/8/layout/vList5"/>
    <dgm:cxn modelId="{25AE9058-7E6A-44C7-A1A2-74F9217FF435}" type="presOf" srcId="{FF87BB2E-1DE1-44E2-B23A-7BEB6DAD4171}" destId="{F8866F32-2E64-46FA-983E-C3960AA96537}" srcOrd="0" destOrd="1" presId="urn:microsoft.com/office/officeart/2005/8/layout/vList5"/>
    <dgm:cxn modelId="{88A49CC6-1CD2-4FC2-A6D7-8FC26E1F40DE}" type="presOf" srcId="{79101474-5FE7-4917-B0BC-68E16541CB53}" destId="{BBF0BD96-FAAF-40C1-9CCE-70E30DB5CAE0}" srcOrd="0" destOrd="0" presId="urn:microsoft.com/office/officeart/2005/8/layout/vList5"/>
    <dgm:cxn modelId="{B3A6514E-AA28-4E9C-842E-AEF1AB167716}" srcId="{A6E9BADA-66C0-4466-A9E5-0C6844430FCE}" destId="{1174D1BD-E6EA-4803-845D-67FDE64A5F5E}" srcOrd="0" destOrd="0" parTransId="{DF98EEC6-827C-4BF9-BEA0-50C8EDD3F98F}" sibTransId="{21BAC5B9-4D95-4B79-A726-9FF3FD84D994}"/>
    <dgm:cxn modelId="{1E997F8F-B305-4B47-BB78-9F09C93CC756}" type="presOf" srcId="{1A4FBB1D-A4FB-4A2A-8254-818997C7364A}" destId="{EC10A97E-4855-4D71-903B-8EC3ED89C456}" srcOrd="0" destOrd="1" presId="urn:microsoft.com/office/officeart/2005/8/layout/vList5"/>
    <dgm:cxn modelId="{FAEC7BE6-81F1-4C70-8E03-04553A21721D}" srcId="{79101474-5FE7-4917-B0BC-68E16541CB53}" destId="{5EB46D46-05DC-4DE2-806E-0B7644B29EB6}" srcOrd="2" destOrd="0" parTransId="{50E7D04D-FA67-48F4-9429-0E1FF07D1470}" sibTransId="{AEFE4868-4B74-499F-AC79-AB43FAA6B011}"/>
    <dgm:cxn modelId="{44A5A4B8-1FA0-49B5-8B40-A8E1006BD0B2}" srcId="{A6E9BADA-66C0-4466-A9E5-0C6844430FCE}" destId="{1A4FBB1D-A4FB-4A2A-8254-818997C7364A}" srcOrd="1" destOrd="0" parTransId="{30018A22-15CD-425D-B3E3-CA42AD948D60}" sibTransId="{FFB8C1DC-C152-4FD0-84D4-274DBFB31918}"/>
    <dgm:cxn modelId="{744BEF6B-1B7D-40E5-978C-82829B9B7F25}" srcId="{0DB748AD-8535-41CD-A080-EBAD31E5C25E}" destId="{FF87BB2E-1DE1-44E2-B23A-7BEB6DAD4171}" srcOrd="1" destOrd="0" parTransId="{4C60AA48-BC1C-4CC7-B042-FE70EB0D7897}" sibTransId="{3C42D8D9-C860-4903-A3F8-58838C307AEC}"/>
    <dgm:cxn modelId="{6E6F0CD0-56A7-4F7C-8D32-9A3CF292AB4C}" type="presOf" srcId="{5EB46D46-05DC-4DE2-806E-0B7644B29EB6}" destId="{4C49B946-540B-415F-B7CD-3E7E69BF1C9F}" srcOrd="0" destOrd="0" presId="urn:microsoft.com/office/officeart/2005/8/layout/vList5"/>
    <dgm:cxn modelId="{E649D3B7-A332-424C-9047-A33760AFF84F}" srcId="{5EB46D46-05DC-4DE2-806E-0B7644B29EB6}" destId="{D0AA5F7C-D1CD-4714-888F-4138727A1D7A}" srcOrd="2" destOrd="0" parTransId="{2503B480-FE79-45A1-8551-EEC0EF500BEB}" sibTransId="{C6FD6B29-198F-4BDA-9FA0-FAEA730C2414}"/>
    <dgm:cxn modelId="{3607F546-C37B-4F76-8604-66EAA1311431}" srcId="{79101474-5FE7-4917-B0BC-68E16541CB53}" destId="{0DB748AD-8535-41CD-A080-EBAD31E5C25E}" srcOrd="1" destOrd="0" parTransId="{CCA3CC1A-4226-4C1B-B4CB-8D44673AD474}" sibTransId="{620A5FD0-102B-4F10-9BD1-EB888D799D9F}"/>
    <dgm:cxn modelId="{831E5394-47A6-49DF-8F9F-3D3C118D9BEE}" type="presOf" srcId="{A6E9BADA-66C0-4466-A9E5-0C6844430FCE}" destId="{90F89D7F-D366-49D9-944C-63309CDD1AB4}" srcOrd="0" destOrd="0" presId="urn:microsoft.com/office/officeart/2005/8/layout/vList5"/>
    <dgm:cxn modelId="{6FCF819F-B68C-4377-A258-F093846C0A44}" type="presOf" srcId="{3CE1FE6D-C50D-4ABC-8E9D-66615FA51871}" destId="{F8866F32-2E64-46FA-983E-C3960AA96537}" srcOrd="0" destOrd="2" presId="urn:microsoft.com/office/officeart/2005/8/layout/vList5"/>
    <dgm:cxn modelId="{C29E6950-999B-421D-A97A-451E327C940F}" srcId="{79101474-5FE7-4917-B0BC-68E16541CB53}" destId="{A6E9BADA-66C0-4466-A9E5-0C6844430FCE}" srcOrd="0" destOrd="0" parTransId="{A00AF365-BA48-4B9E-A749-153A61B166C9}" sibTransId="{9BA9E604-F0F7-4480-8B2C-6A3D1C9C4B69}"/>
    <dgm:cxn modelId="{52ECFEDA-9DD2-4827-A2BF-93AFCACAB7C7}" srcId="{5EB46D46-05DC-4DE2-806E-0B7644B29EB6}" destId="{FDCE9BE6-ABF3-4971-81BA-E7F67983FFC5}" srcOrd="1" destOrd="0" parTransId="{C78E687D-463B-4934-94A1-098E26F1F7A5}" sibTransId="{2541B327-1FE5-4471-B631-79E85AA583E2}"/>
    <dgm:cxn modelId="{8CBC3BDC-33D0-478C-924B-7FCC289A2267}" type="presOf" srcId="{0DB748AD-8535-41CD-A080-EBAD31E5C25E}" destId="{A851D105-4255-4AE4-9C1B-1202DC0D5806}" srcOrd="0" destOrd="0" presId="urn:microsoft.com/office/officeart/2005/8/layout/vList5"/>
    <dgm:cxn modelId="{EB7AB4AF-634D-4E19-9813-C029766144CA}" srcId="{0DB748AD-8535-41CD-A080-EBAD31E5C25E}" destId="{85755849-3F10-45BD-BCB3-6E9B7C083898}" srcOrd="0" destOrd="0" parTransId="{62677B66-627E-4FC2-B15F-9DD2235A964B}" sibTransId="{45F0C86F-DDE7-41C7-ABAC-A4558DCF83A8}"/>
    <dgm:cxn modelId="{6492887D-4CF5-40F4-B17F-67E40311846A}" type="presOf" srcId="{1174D1BD-E6EA-4803-845D-67FDE64A5F5E}" destId="{EC10A97E-4855-4D71-903B-8EC3ED89C456}" srcOrd="0" destOrd="0" presId="urn:microsoft.com/office/officeart/2005/8/layout/vList5"/>
    <dgm:cxn modelId="{00F3E12A-74CE-4DCA-90A0-326746977FAD}" srcId="{5EB46D46-05DC-4DE2-806E-0B7644B29EB6}" destId="{2CBEE67B-CC52-4EEE-8B88-DFE0888F07ED}" srcOrd="0" destOrd="0" parTransId="{6CE34086-3319-4E73-89E0-42124B9FD530}" sibTransId="{2FEB3783-6F23-4C8C-B29F-59ED05275380}"/>
    <dgm:cxn modelId="{EF1F3322-7807-49D3-9016-C5A8337007C2}" type="presOf" srcId="{2CBEE67B-CC52-4EEE-8B88-DFE0888F07ED}" destId="{E40DB23F-AC94-4AC5-984C-FA9DFD26C50A}" srcOrd="0" destOrd="0" presId="urn:microsoft.com/office/officeart/2005/8/layout/vList5"/>
    <dgm:cxn modelId="{1F4FFD2F-8D0C-4E03-A8D0-A5B7F4FA7B1B}" type="presParOf" srcId="{BBF0BD96-FAAF-40C1-9CCE-70E30DB5CAE0}" destId="{6F68DF98-957C-40BB-9B11-E585CB7598B0}" srcOrd="0" destOrd="0" presId="urn:microsoft.com/office/officeart/2005/8/layout/vList5"/>
    <dgm:cxn modelId="{73706959-F330-4534-BE74-9BB9500E5E49}" type="presParOf" srcId="{6F68DF98-957C-40BB-9B11-E585CB7598B0}" destId="{90F89D7F-D366-49D9-944C-63309CDD1AB4}" srcOrd="0" destOrd="0" presId="urn:microsoft.com/office/officeart/2005/8/layout/vList5"/>
    <dgm:cxn modelId="{81395831-9C86-4884-8EA0-022069F6C894}" type="presParOf" srcId="{6F68DF98-957C-40BB-9B11-E585CB7598B0}" destId="{EC10A97E-4855-4D71-903B-8EC3ED89C456}" srcOrd="1" destOrd="0" presId="urn:microsoft.com/office/officeart/2005/8/layout/vList5"/>
    <dgm:cxn modelId="{CB1B81E0-9F5D-4B6C-9CE3-7BF5EDB6D576}" type="presParOf" srcId="{BBF0BD96-FAAF-40C1-9CCE-70E30DB5CAE0}" destId="{3AE3B0B8-766E-432C-A251-B53F298CA0AD}" srcOrd="1" destOrd="0" presId="urn:microsoft.com/office/officeart/2005/8/layout/vList5"/>
    <dgm:cxn modelId="{D098F696-DF3B-4A50-B804-C7E8ECEA9FC2}" type="presParOf" srcId="{BBF0BD96-FAAF-40C1-9CCE-70E30DB5CAE0}" destId="{7DD5AA1D-3310-4970-A7CE-5AAE37EB37D4}" srcOrd="2" destOrd="0" presId="urn:microsoft.com/office/officeart/2005/8/layout/vList5"/>
    <dgm:cxn modelId="{D32FDC8D-615B-4A69-B288-6F71FB14798E}" type="presParOf" srcId="{7DD5AA1D-3310-4970-A7CE-5AAE37EB37D4}" destId="{A851D105-4255-4AE4-9C1B-1202DC0D5806}" srcOrd="0" destOrd="0" presId="urn:microsoft.com/office/officeart/2005/8/layout/vList5"/>
    <dgm:cxn modelId="{1E7395F5-8526-4B85-9BED-7FA5D4CB4AD3}" type="presParOf" srcId="{7DD5AA1D-3310-4970-A7CE-5AAE37EB37D4}" destId="{F8866F32-2E64-46FA-983E-C3960AA96537}" srcOrd="1" destOrd="0" presId="urn:microsoft.com/office/officeart/2005/8/layout/vList5"/>
    <dgm:cxn modelId="{B54B4778-82FF-4296-A0BF-35751A6F523A}" type="presParOf" srcId="{BBF0BD96-FAAF-40C1-9CCE-70E30DB5CAE0}" destId="{78301251-6214-45FD-88BC-DDAB505C6E9E}" srcOrd="3" destOrd="0" presId="urn:microsoft.com/office/officeart/2005/8/layout/vList5"/>
    <dgm:cxn modelId="{E10C987B-0E51-485F-A4A5-DFF476E96C37}" type="presParOf" srcId="{BBF0BD96-FAAF-40C1-9CCE-70E30DB5CAE0}" destId="{BDA4B471-92E4-4690-9261-53985107DF02}" srcOrd="4" destOrd="0" presId="urn:microsoft.com/office/officeart/2005/8/layout/vList5"/>
    <dgm:cxn modelId="{ADEC2F0C-6E0D-4592-A320-EDE098DBA41B}" type="presParOf" srcId="{BDA4B471-92E4-4690-9261-53985107DF02}" destId="{4C49B946-540B-415F-B7CD-3E7E69BF1C9F}" srcOrd="0" destOrd="0" presId="urn:microsoft.com/office/officeart/2005/8/layout/vList5"/>
    <dgm:cxn modelId="{E1E100F4-8F80-4697-8D34-168D3EE0F177}" type="presParOf" srcId="{BDA4B471-92E4-4690-9261-53985107DF02}" destId="{E40DB23F-AC94-4AC5-984C-FA9DFD26C50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24ADCA-4165-4F98-AA64-4BE90E8B6773}" type="doc">
      <dgm:prSet loTypeId="urn:microsoft.com/office/officeart/2005/8/layout/bProcess2" loCatId="process" qsTypeId="urn:microsoft.com/office/officeart/2005/8/quickstyle/simple4" qsCatId="simple" csTypeId="urn:microsoft.com/office/officeart/2005/8/colors/accent1_2" csCatId="accent1" phldr="1"/>
      <dgm:spPr/>
      <dgm:t>
        <a:bodyPr/>
        <a:lstStyle/>
        <a:p>
          <a:endParaRPr lang="en-US"/>
        </a:p>
      </dgm:t>
    </dgm:pt>
    <dgm:pt modelId="{7C15CE56-80CD-4FD2-9198-CA735CBBE19C}">
      <dgm:prSet phldrT="[Text]" custT="1"/>
      <dgm:spPr/>
      <dgm:t>
        <a:bodyPr/>
        <a:lstStyle/>
        <a:p>
          <a:r>
            <a:rPr lang="en-US" sz="1600" dirty="0" smtClean="0"/>
            <a:t>Computer Program</a:t>
          </a:r>
          <a:endParaRPr lang="en-US" sz="1600" dirty="0"/>
        </a:p>
      </dgm:t>
    </dgm:pt>
    <dgm:pt modelId="{23D6E3E7-CE44-4FAE-8D61-5F402270E00C}" type="parTrans" cxnId="{CB4CA2BE-052E-4342-B515-E73DAE7464ED}">
      <dgm:prSet/>
      <dgm:spPr/>
      <dgm:t>
        <a:bodyPr/>
        <a:lstStyle/>
        <a:p>
          <a:endParaRPr lang="en-US" sz="1800"/>
        </a:p>
      </dgm:t>
    </dgm:pt>
    <dgm:pt modelId="{A9E99568-CED9-4AF0-9F08-C2BB7F269905}" type="sibTrans" cxnId="{CB4CA2BE-052E-4342-B515-E73DAE7464ED}">
      <dgm:prSet/>
      <dgm:spPr/>
      <dgm:t>
        <a:bodyPr/>
        <a:lstStyle/>
        <a:p>
          <a:endParaRPr lang="en-US" sz="1800"/>
        </a:p>
      </dgm:t>
    </dgm:pt>
    <dgm:pt modelId="{A9EC6C7D-9461-499A-A87D-E4D43DBEAC9F}">
      <dgm:prSet phldrT="[Text]" custT="1"/>
      <dgm:spPr/>
      <dgm:t>
        <a:bodyPr/>
        <a:lstStyle/>
        <a:p>
          <a:r>
            <a:rPr lang="en-US" sz="1000" dirty="0" smtClean="0"/>
            <a:t>Experience</a:t>
          </a:r>
          <a:endParaRPr lang="en-US" sz="1200" dirty="0" smtClean="0"/>
        </a:p>
        <a:p>
          <a:r>
            <a:rPr lang="en-US" sz="2400" b="1" i="1" dirty="0" smtClean="0"/>
            <a:t>E</a:t>
          </a:r>
          <a:endParaRPr lang="en-US" sz="2400" b="1" i="1" dirty="0"/>
        </a:p>
      </dgm:t>
    </dgm:pt>
    <dgm:pt modelId="{ABCF066F-0CD6-4874-BFEB-699808652133}" type="parTrans" cxnId="{1FCB93E7-2E16-441E-B5B4-790F70590955}">
      <dgm:prSet/>
      <dgm:spPr/>
      <dgm:t>
        <a:bodyPr/>
        <a:lstStyle/>
        <a:p>
          <a:endParaRPr lang="en-US" sz="1800"/>
        </a:p>
      </dgm:t>
    </dgm:pt>
    <dgm:pt modelId="{85A7F204-FB3D-49FA-B9E2-F362F251240C}" type="sibTrans" cxnId="{1FCB93E7-2E16-441E-B5B4-790F70590955}">
      <dgm:prSet/>
      <dgm:spPr/>
      <dgm:t>
        <a:bodyPr/>
        <a:lstStyle/>
        <a:p>
          <a:endParaRPr lang="en-US" sz="1800"/>
        </a:p>
      </dgm:t>
    </dgm:pt>
    <dgm:pt modelId="{40B266CC-FF48-411D-8C68-7DE277470EA1}">
      <dgm:prSet phldrT="[Text]" custT="1"/>
      <dgm:spPr/>
      <dgm:t>
        <a:bodyPr/>
        <a:lstStyle/>
        <a:p>
          <a:r>
            <a:rPr lang="en-US" sz="800" dirty="0" smtClean="0"/>
            <a:t>Performance</a:t>
          </a:r>
        </a:p>
        <a:p>
          <a:r>
            <a:rPr lang="en-US" sz="2400" b="1" i="1" dirty="0" smtClean="0"/>
            <a:t>P</a:t>
          </a:r>
          <a:endParaRPr lang="en-US" sz="800" b="1" i="1" dirty="0"/>
        </a:p>
      </dgm:t>
    </dgm:pt>
    <dgm:pt modelId="{035ABA80-B2A8-4756-832D-22DAF8A3C134}" type="parTrans" cxnId="{6C308A99-CCB7-428A-905E-9CB280FF97B1}">
      <dgm:prSet/>
      <dgm:spPr/>
      <dgm:t>
        <a:bodyPr/>
        <a:lstStyle/>
        <a:p>
          <a:endParaRPr lang="en-US" sz="1800"/>
        </a:p>
      </dgm:t>
    </dgm:pt>
    <dgm:pt modelId="{779B2879-73AF-4D82-AD42-A12FCA19B343}" type="sibTrans" cxnId="{6C308A99-CCB7-428A-905E-9CB280FF97B1}">
      <dgm:prSet/>
      <dgm:spPr/>
      <dgm:t>
        <a:bodyPr/>
        <a:lstStyle/>
        <a:p>
          <a:endParaRPr lang="en-US" sz="1800"/>
        </a:p>
      </dgm:t>
    </dgm:pt>
    <dgm:pt modelId="{F7058F34-025C-42D2-B06D-2400E46E51A4}">
      <dgm:prSet phldrT="[Text]" custT="1"/>
      <dgm:spPr/>
      <dgm:t>
        <a:bodyPr/>
        <a:lstStyle/>
        <a:p>
          <a:r>
            <a:rPr lang="en-US" sz="1000" dirty="0" smtClean="0"/>
            <a:t>Tasks</a:t>
          </a:r>
          <a:endParaRPr lang="en-US" sz="800" dirty="0" smtClean="0"/>
        </a:p>
        <a:p>
          <a:r>
            <a:rPr lang="en-US" sz="2400" b="1" i="1" dirty="0" smtClean="0"/>
            <a:t>T</a:t>
          </a:r>
          <a:endParaRPr lang="en-US" sz="800" b="1" i="1" dirty="0"/>
        </a:p>
      </dgm:t>
    </dgm:pt>
    <dgm:pt modelId="{E4EC35D4-2789-4609-B0CE-C1F829F5F723}" type="parTrans" cxnId="{2DE63859-791E-4686-A6C5-E793353435FA}">
      <dgm:prSet/>
      <dgm:spPr/>
      <dgm:t>
        <a:bodyPr/>
        <a:lstStyle/>
        <a:p>
          <a:endParaRPr lang="en-US" sz="1800"/>
        </a:p>
      </dgm:t>
    </dgm:pt>
    <dgm:pt modelId="{8DEFF202-6E5B-4236-BCB7-E686D164AB10}" type="sibTrans" cxnId="{2DE63859-791E-4686-A6C5-E793353435FA}">
      <dgm:prSet/>
      <dgm:spPr/>
      <dgm:t>
        <a:bodyPr/>
        <a:lstStyle/>
        <a:p>
          <a:endParaRPr lang="en-US" sz="1800"/>
        </a:p>
      </dgm:t>
    </dgm:pt>
    <dgm:pt modelId="{7DCB3482-5AF6-4B65-9C2C-7D174F8C3D9B}">
      <dgm:prSet phldrT="[Text]" custT="1"/>
      <dgm:spPr/>
      <dgm:t>
        <a:bodyPr/>
        <a:lstStyle/>
        <a:p>
          <a:r>
            <a:rPr lang="en-US" sz="1600" dirty="0" smtClean="0"/>
            <a:t>Improved</a:t>
          </a:r>
        </a:p>
        <a:p>
          <a:r>
            <a:rPr lang="en-US" sz="1600" dirty="0" smtClean="0"/>
            <a:t>Learned</a:t>
          </a:r>
          <a:endParaRPr lang="en-US" sz="1600" dirty="0"/>
        </a:p>
      </dgm:t>
    </dgm:pt>
    <dgm:pt modelId="{7CAC0DBF-AE93-402C-94FF-8F2E012CE1E5}" type="parTrans" cxnId="{CD491576-029A-4375-AA85-E81F9A9D732A}">
      <dgm:prSet/>
      <dgm:spPr/>
      <dgm:t>
        <a:bodyPr/>
        <a:lstStyle/>
        <a:p>
          <a:endParaRPr lang="en-US" sz="1800"/>
        </a:p>
      </dgm:t>
    </dgm:pt>
    <dgm:pt modelId="{50B45A09-3805-4AA7-8EAA-8EC4D49212B0}" type="sibTrans" cxnId="{CD491576-029A-4375-AA85-E81F9A9D732A}">
      <dgm:prSet/>
      <dgm:spPr/>
      <dgm:t>
        <a:bodyPr/>
        <a:lstStyle/>
        <a:p>
          <a:endParaRPr lang="en-US" sz="1800"/>
        </a:p>
      </dgm:t>
    </dgm:pt>
    <dgm:pt modelId="{B5DBB96D-3FA4-4716-8403-CE9BCFBEB0EA}" type="pres">
      <dgm:prSet presAssocID="{8A24ADCA-4165-4F98-AA64-4BE90E8B6773}" presName="diagram" presStyleCnt="0">
        <dgm:presLayoutVars>
          <dgm:dir/>
          <dgm:resizeHandles/>
        </dgm:presLayoutVars>
      </dgm:prSet>
      <dgm:spPr/>
    </dgm:pt>
    <dgm:pt modelId="{B48FD2E2-1E04-4E7D-8365-220323AF6405}" type="pres">
      <dgm:prSet presAssocID="{7C15CE56-80CD-4FD2-9198-CA735CBBE19C}" presName="firstNode" presStyleLbl="node1" presStyleIdx="0" presStyleCnt="5" custLinFactNeighborX="71440" custLinFactNeighborY="-23027">
        <dgm:presLayoutVars>
          <dgm:bulletEnabled val="1"/>
        </dgm:presLayoutVars>
      </dgm:prSet>
      <dgm:spPr/>
    </dgm:pt>
    <dgm:pt modelId="{809DFDAF-2E15-4032-AE8C-4DCAD222D444}" type="pres">
      <dgm:prSet presAssocID="{A9E99568-CED9-4AF0-9F08-C2BB7F269905}" presName="sibTrans" presStyleLbl="sibTrans2D1" presStyleIdx="0" presStyleCnt="4" custAng="10150823"/>
      <dgm:spPr/>
    </dgm:pt>
    <dgm:pt modelId="{A3DFE5DF-2E52-4C65-89D9-31E4C81DD638}" type="pres">
      <dgm:prSet presAssocID="{A9EC6C7D-9461-499A-A87D-E4D43DBEAC9F}" presName="middleNode" presStyleCnt="0"/>
      <dgm:spPr/>
    </dgm:pt>
    <dgm:pt modelId="{262A6378-4F21-4EF1-9237-736AD643CBB1}" type="pres">
      <dgm:prSet presAssocID="{A9EC6C7D-9461-499A-A87D-E4D43DBEAC9F}" presName="padding" presStyleLbl="node1" presStyleIdx="0" presStyleCnt="5"/>
      <dgm:spPr/>
    </dgm:pt>
    <dgm:pt modelId="{68DF16C6-BC02-460B-9A93-4F3B7EFCD0CE}" type="pres">
      <dgm:prSet presAssocID="{A9EC6C7D-9461-499A-A87D-E4D43DBEAC9F}" presName="shape" presStyleLbl="node1" presStyleIdx="1" presStyleCnt="5" custLinFactX="3760" custLinFactY="-6279" custLinFactNeighborX="100000" custLinFactNeighborY="-100000">
        <dgm:presLayoutVars>
          <dgm:bulletEnabled val="1"/>
        </dgm:presLayoutVars>
      </dgm:prSet>
      <dgm:spPr/>
      <dgm:t>
        <a:bodyPr/>
        <a:lstStyle/>
        <a:p>
          <a:endParaRPr lang="en-US"/>
        </a:p>
      </dgm:t>
    </dgm:pt>
    <dgm:pt modelId="{FC1EBAC2-5786-4AD0-9EA5-6E62E12FA1BE}" type="pres">
      <dgm:prSet presAssocID="{85A7F204-FB3D-49FA-B9E2-F362F251240C}" presName="sibTrans" presStyleLbl="sibTrans2D1" presStyleIdx="1" presStyleCnt="4" custAng="806918" custLinFactX="-200000" custLinFactY="92514" custLinFactNeighborX="-223059" custLinFactNeighborY="100000"/>
      <dgm:spPr/>
    </dgm:pt>
    <dgm:pt modelId="{EB6741BC-B47E-4C37-BAB0-E8BE78C75AE6}" type="pres">
      <dgm:prSet presAssocID="{40B266CC-FF48-411D-8C68-7DE277470EA1}" presName="middleNode" presStyleCnt="0"/>
      <dgm:spPr/>
    </dgm:pt>
    <dgm:pt modelId="{D9ABF303-FA48-43F6-ACC6-FCBB11260526}" type="pres">
      <dgm:prSet presAssocID="{40B266CC-FF48-411D-8C68-7DE277470EA1}" presName="padding" presStyleLbl="node1" presStyleIdx="1" presStyleCnt="5"/>
      <dgm:spPr/>
    </dgm:pt>
    <dgm:pt modelId="{2C6BA9CF-78D1-447C-91C1-D39278F5523F}" type="pres">
      <dgm:prSet presAssocID="{40B266CC-FF48-411D-8C68-7DE277470EA1}" presName="shape" presStyleLbl="node1" presStyleIdx="2" presStyleCnt="5" custLinFactX="45597" custLinFactNeighborX="100000" custLinFactNeighborY="25519">
        <dgm:presLayoutVars>
          <dgm:bulletEnabled val="1"/>
        </dgm:presLayoutVars>
      </dgm:prSet>
      <dgm:spPr/>
      <dgm:t>
        <a:bodyPr/>
        <a:lstStyle/>
        <a:p>
          <a:endParaRPr lang="en-US"/>
        </a:p>
      </dgm:t>
    </dgm:pt>
    <dgm:pt modelId="{EA1B91CD-DFC6-4B3A-AC69-31212FA29EA9}" type="pres">
      <dgm:prSet presAssocID="{779B2879-73AF-4D82-AD42-A12FCA19B343}" presName="sibTrans" presStyleLbl="sibTrans2D1" presStyleIdx="2" presStyleCnt="4" custAng="10370464" custLinFactNeighborX="5852" custLinFactNeighborY="12756"/>
      <dgm:spPr/>
    </dgm:pt>
    <dgm:pt modelId="{E9798041-74B8-44DC-B9D9-F87B2199AA3D}" type="pres">
      <dgm:prSet presAssocID="{F7058F34-025C-42D2-B06D-2400E46E51A4}" presName="middleNode" presStyleCnt="0"/>
      <dgm:spPr/>
    </dgm:pt>
    <dgm:pt modelId="{52DB96CC-BA3B-4FC3-A60F-3403DD8490F6}" type="pres">
      <dgm:prSet presAssocID="{F7058F34-025C-42D2-B06D-2400E46E51A4}" presName="padding" presStyleLbl="node1" presStyleIdx="2" presStyleCnt="5"/>
      <dgm:spPr/>
    </dgm:pt>
    <dgm:pt modelId="{5CC38704-E738-4EE7-88B2-1E181DD5077D}" type="pres">
      <dgm:prSet presAssocID="{F7058F34-025C-42D2-B06D-2400E46E51A4}" presName="shape" presStyleLbl="node1" presStyleIdx="3" presStyleCnt="5" custLinFactX="-156466" custLinFactY="5434" custLinFactNeighborX="-200000" custLinFactNeighborY="100000">
        <dgm:presLayoutVars>
          <dgm:bulletEnabled val="1"/>
        </dgm:presLayoutVars>
      </dgm:prSet>
      <dgm:spPr/>
      <dgm:t>
        <a:bodyPr/>
        <a:lstStyle/>
        <a:p>
          <a:endParaRPr lang="en-US"/>
        </a:p>
      </dgm:t>
    </dgm:pt>
    <dgm:pt modelId="{014D0791-6DB3-4852-85A2-C84B9D11C697}" type="pres">
      <dgm:prSet presAssocID="{8DEFF202-6E5B-4236-BCB7-E686D164AB10}" presName="sibTrans" presStyleLbl="sibTrans2D1" presStyleIdx="3" presStyleCnt="4" custAng="21162933" custLinFactX="100000" custLinFactNeighborX="148728" custLinFactNeighborY="-76542"/>
      <dgm:spPr/>
    </dgm:pt>
    <dgm:pt modelId="{0A81E1EC-FFED-4A08-A594-2A5C1E33762A}" type="pres">
      <dgm:prSet presAssocID="{7DCB3482-5AF6-4B65-9C2C-7D174F8C3D9B}" presName="lastNode" presStyleLbl="node1" presStyleIdx="4" presStyleCnt="5" custLinFactNeighborX="-51348" custLinFactNeighborY="-58045">
        <dgm:presLayoutVars>
          <dgm:bulletEnabled val="1"/>
        </dgm:presLayoutVars>
      </dgm:prSet>
      <dgm:spPr/>
      <dgm:t>
        <a:bodyPr/>
        <a:lstStyle/>
        <a:p>
          <a:endParaRPr lang="en-US"/>
        </a:p>
      </dgm:t>
    </dgm:pt>
  </dgm:ptLst>
  <dgm:cxnLst>
    <dgm:cxn modelId="{1FCB93E7-2E16-441E-B5B4-790F70590955}" srcId="{8A24ADCA-4165-4F98-AA64-4BE90E8B6773}" destId="{A9EC6C7D-9461-499A-A87D-E4D43DBEAC9F}" srcOrd="1" destOrd="0" parTransId="{ABCF066F-0CD6-4874-BFEB-699808652133}" sibTransId="{85A7F204-FB3D-49FA-B9E2-F362F251240C}"/>
    <dgm:cxn modelId="{037B28FD-8B96-400E-B343-ABC0CAB3C218}" type="presOf" srcId="{779B2879-73AF-4D82-AD42-A12FCA19B343}" destId="{EA1B91CD-DFC6-4B3A-AC69-31212FA29EA9}" srcOrd="0" destOrd="0" presId="urn:microsoft.com/office/officeart/2005/8/layout/bProcess2"/>
    <dgm:cxn modelId="{BC38541B-EE53-4BB8-BF86-C945EE5D1241}" type="presOf" srcId="{7DCB3482-5AF6-4B65-9C2C-7D174F8C3D9B}" destId="{0A81E1EC-FFED-4A08-A594-2A5C1E33762A}" srcOrd="0" destOrd="0" presId="urn:microsoft.com/office/officeart/2005/8/layout/bProcess2"/>
    <dgm:cxn modelId="{CB4CA2BE-052E-4342-B515-E73DAE7464ED}" srcId="{8A24ADCA-4165-4F98-AA64-4BE90E8B6773}" destId="{7C15CE56-80CD-4FD2-9198-CA735CBBE19C}" srcOrd="0" destOrd="0" parTransId="{23D6E3E7-CE44-4FAE-8D61-5F402270E00C}" sibTransId="{A9E99568-CED9-4AF0-9F08-C2BB7F269905}"/>
    <dgm:cxn modelId="{417575D9-0D82-44A7-A47B-5556666BF275}" type="presOf" srcId="{40B266CC-FF48-411D-8C68-7DE277470EA1}" destId="{2C6BA9CF-78D1-447C-91C1-D39278F5523F}" srcOrd="0" destOrd="0" presId="urn:microsoft.com/office/officeart/2005/8/layout/bProcess2"/>
    <dgm:cxn modelId="{96198E59-3E95-4129-A5E3-C2704A9834D2}" type="presOf" srcId="{7C15CE56-80CD-4FD2-9198-CA735CBBE19C}" destId="{B48FD2E2-1E04-4E7D-8365-220323AF6405}" srcOrd="0" destOrd="0" presId="urn:microsoft.com/office/officeart/2005/8/layout/bProcess2"/>
    <dgm:cxn modelId="{7B72C7B0-C8C8-44A2-8755-C979A7D66D08}" type="presOf" srcId="{85A7F204-FB3D-49FA-B9E2-F362F251240C}" destId="{FC1EBAC2-5786-4AD0-9EA5-6E62E12FA1BE}" srcOrd="0" destOrd="0" presId="urn:microsoft.com/office/officeart/2005/8/layout/bProcess2"/>
    <dgm:cxn modelId="{23F12764-6C98-4C6A-9502-700799489F88}" type="presOf" srcId="{8DEFF202-6E5B-4236-BCB7-E686D164AB10}" destId="{014D0791-6DB3-4852-85A2-C84B9D11C697}" srcOrd="0" destOrd="0" presId="urn:microsoft.com/office/officeart/2005/8/layout/bProcess2"/>
    <dgm:cxn modelId="{D26B13A3-73F6-41E9-9B7F-B86E2D45E21F}" type="presOf" srcId="{A9E99568-CED9-4AF0-9F08-C2BB7F269905}" destId="{809DFDAF-2E15-4032-AE8C-4DCAD222D444}" srcOrd="0" destOrd="0" presId="urn:microsoft.com/office/officeart/2005/8/layout/bProcess2"/>
    <dgm:cxn modelId="{CD491576-029A-4375-AA85-E81F9A9D732A}" srcId="{8A24ADCA-4165-4F98-AA64-4BE90E8B6773}" destId="{7DCB3482-5AF6-4B65-9C2C-7D174F8C3D9B}" srcOrd="4" destOrd="0" parTransId="{7CAC0DBF-AE93-402C-94FF-8F2E012CE1E5}" sibTransId="{50B45A09-3805-4AA7-8EAA-8EC4D49212B0}"/>
    <dgm:cxn modelId="{C668F6FC-95F8-494A-9108-B28C31B87A54}" type="presOf" srcId="{8A24ADCA-4165-4F98-AA64-4BE90E8B6773}" destId="{B5DBB96D-3FA4-4716-8403-CE9BCFBEB0EA}" srcOrd="0" destOrd="0" presId="urn:microsoft.com/office/officeart/2005/8/layout/bProcess2"/>
    <dgm:cxn modelId="{A028EE97-C27C-4CAB-A131-BF9A1231B229}" type="presOf" srcId="{A9EC6C7D-9461-499A-A87D-E4D43DBEAC9F}" destId="{68DF16C6-BC02-460B-9A93-4F3B7EFCD0CE}" srcOrd="0" destOrd="0" presId="urn:microsoft.com/office/officeart/2005/8/layout/bProcess2"/>
    <dgm:cxn modelId="{6C308A99-CCB7-428A-905E-9CB280FF97B1}" srcId="{8A24ADCA-4165-4F98-AA64-4BE90E8B6773}" destId="{40B266CC-FF48-411D-8C68-7DE277470EA1}" srcOrd="2" destOrd="0" parTransId="{035ABA80-B2A8-4756-832D-22DAF8A3C134}" sibTransId="{779B2879-73AF-4D82-AD42-A12FCA19B343}"/>
    <dgm:cxn modelId="{4ADEB8D5-0C3F-43AB-A2CF-DA8DFACFA5C9}" type="presOf" srcId="{F7058F34-025C-42D2-B06D-2400E46E51A4}" destId="{5CC38704-E738-4EE7-88B2-1E181DD5077D}" srcOrd="0" destOrd="0" presId="urn:microsoft.com/office/officeart/2005/8/layout/bProcess2"/>
    <dgm:cxn modelId="{2DE63859-791E-4686-A6C5-E793353435FA}" srcId="{8A24ADCA-4165-4F98-AA64-4BE90E8B6773}" destId="{F7058F34-025C-42D2-B06D-2400E46E51A4}" srcOrd="3" destOrd="0" parTransId="{E4EC35D4-2789-4609-B0CE-C1F829F5F723}" sibTransId="{8DEFF202-6E5B-4236-BCB7-E686D164AB10}"/>
    <dgm:cxn modelId="{6C69B8DD-5C17-40BF-B215-A234455B1972}" type="presParOf" srcId="{B5DBB96D-3FA4-4716-8403-CE9BCFBEB0EA}" destId="{B48FD2E2-1E04-4E7D-8365-220323AF6405}" srcOrd="0" destOrd="0" presId="urn:microsoft.com/office/officeart/2005/8/layout/bProcess2"/>
    <dgm:cxn modelId="{F6765193-FCDC-47EE-A52E-A1C1F44FAFC1}" type="presParOf" srcId="{B5DBB96D-3FA4-4716-8403-CE9BCFBEB0EA}" destId="{809DFDAF-2E15-4032-AE8C-4DCAD222D444}" srcOrd="1" destOrd="0" presId="urn:microsoft.com/office/officeart/2005/8/layout/bProcess2"/>
    <dgm:cxn modelId="{97BF717D-D7EE-4522-B3B7-6A3B735854EA}" type="presParOf" srcId="{B5DBB96D-3FA4-4716-8403-CE9BCFBEB0EA}" destId="{A3DFE5DF-2E52-4C65-89D9-31E4C81DD638}" srcOrd="2" destOrd="0" presId="urn:microsoft.com/office/officeart/2005/8/layout/bProcess2"/>
    <dgm:cxn modelId="{790A4250-E8CE-4D8A-9B70-9C72900A633D}" type="presParOf" srcId="{A3DFE5DF-2E52-4C65-89D9-31E4C81DD638}" destId="{262A6378-4F21-4EF1-9237-736AD643CBB1}" srcOrd="0" destOrd="0" presId="urn:microsoft.com/office/officeart/2005/8/layout/bProcess2"/>
    <dgm:cxn modelId="{CE68662B-3AD8-4ED5-B0C4-0A35ABFEF78D}" type="presParOf" srcId="{A3DFE5DF-2E52-4C65-89D9-31E4C81DD638}" destId="{68DF16C6-BC02-460B-9A93-4F3B7EFCD0CE}" srcOrd="1" destOrd="0" presId="urn:microsoft.com/office/officeart/2005/8/layout/bProcess2"/>
    <dgm:cxn modelId="{3352DE1B-7B77-47FE-BF2F-1923E41CFA83}" type="presParOf" srcId="{B5DBB96D-3FA4-4716-8403-CE9BCFBEB0EA}" destId="{FC1EBAC2-5786-4AD0-9EA5-6E62E12FA1BE}" srcOrd="3" destOrd="0" presId="urn:microsoft.com/office/officeart/2005/8/layout/bProcess2"/>
    <dgm:cxn modelId="{D38E1BE6-5200-4F1E-8B0D-F3C100D2E7E9}" type="presParOf" srcId="{B5DBB96D-3FA4-4716-8403-CE9BCFBEB0EA}" destId="{EB6741BC-B47E-4C37-BAB0-E8BE78C75AE6}" srcOrd="4" destOrd="0" presId="urn:microsoft.com/office/officeart/2005/8/layout/bProcess2"/>
    <dgm:cxn modelId="{58F53FFC-5CC9-4D05-9B40-2399FFD2BAC1}" type="presParOf" srcId="{EB6741BC-B47E-4C37-BAB0-E8BE78C75AE6}" destId="{D9ABF303-FA48-43F6-ACC6-FCBB11260526}" srcOrd="0" destOrd="0" presId="urn:microsoft.com/office/officeart/2005/8/layout/bProcess2"/>
    <dgm:cxn modelId="{3ADCEE51-6C81-43AD-AD51-153B9B331AEA}" type="presParOf" srcId="{EB6741BC-B47E-4C37-BAB0-E8BE78C75AE6}" destId="{2C6BA9CF-78D1-447C-91C1-D39278F5523F}" srcOrd="1" destOrd="0" presId="urn:microsoft.com/office/officeart/2005/8/layout/bProcess2"/>
    <dgm:cxn modelId="{E53A02DD-F816-4F03-93F5-9984C4F1859E}" type="presParOf" srcId="{B5DBB96D-3FA4-4716-8403-CE9BCFBEB0EA}" destId="{EA1B91CD-DFC6-4B3A-AC69-31212FA29EA9}" srcOrd="5" destOrd="0" presId="urn:microsoft.com/office/officeart/2005/8/layout/bProcess2"/>
    <dgm:cxn modelId="{99D0414A-D8B7-4E36-BC67-B15243351765}" type="presParOf" srcId="{B5DBB96D-3FA4-4716-8403-CE9BCFBEB0EA}" destId="{E9798041-74B8-44DC-B9D9-F87B2199AA3D}" srcOrd="6" destOrd="0" presId="urn:microsoft.com/office/officeart/2005/8/layout/bProcess2"/>
    <dgm:cxn modelId="{AD91B62A-6478-40E1-8C38-9959BB3A9FD2}" type="presParOf" srcId="{E9798041-74B8-44DC-B9D9-F87B2199AA3D}" destId="{52DB96CC-BA3B-4FC3-A60F-3403DD8490F6}" srcOrd="0" destOrd="0" presId="urn:microsoft.com/office/officeart/2005/8/layout/bProcess2"/>
    <dgm:cxn modelId="{C35AEEFC-AD5E-48D2-84F6-CE34038FFB65}" type="presParOf" srcId="{E9798041-74B8-44DC-B9D9-F87B2199AA3D}" destId="{5CC38704-E738-4EE7-88B2-1E181DD5077D}" srcOrd="1" destOrd="0" presId="urn:microsoft.com/office/officeart/2005/8/layout/bProcess2"/>
    <dgm:cxn modelId="{6D18159F-A091-4B48-84B8-3DB53A954A1B}" type="presParOf" srcId="{B5DBB96D-3FA4-4716-8403-CE9BCFBEB0EA}" destId="{014D0791-6DB3-4852-85A2-C84B9D11C697}" srcOrd="7" destOrd="0" presId="urn:microsoft.com/office/officeart/2005/8/layout/bProcess2"/>
    <dgm:cxn modelId="{BDB4A0B9-6D81-4DAB-B804-6C13C8FF81C2}" type="presParOf" srcId="{B5DBB96D-3FA4-4716-8403-CE9BCFBEB0EA}" destId="{0A81E1EC-FFED-4A08-A594-2A5C1E33762A}" srcOrd="8" destOrd="0" presId="urn:microsoft.com/office/officeart/2005/8/layout/b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A27280-29C7-4E51-8C76-68492F743939}" type="doc">
      <dgm:prSet loTypeId="urn:microsoft.com/office/officeart/2005/8/layout/funnel1" loCatId="process" qsTypeId="urn:microsoft.com/office/officeart/2005/8/quickstyle/simple5" qsCatId="simple" csTypeId="urn:microsoft.com/office/officeart/2005/8/colors/accent1_2" csCatId="accent1" phldr="1"/>
      <dgm:spPr/>
      <dgm:t>
        <a:bodyPr/>
        <a:lstStyle/>
        <a:p>
          <a:endParaRPr lang="en-US"/>
        </a:p>
      </dgm:t>
    </dgm:pt>
    <dgm:pt modelId="{0C4DBD2F-F378-4B43-9B16-A32EA997AA57}">
      <dgm:prSet phldrT="[Text]"/>
      <dgm:spPr/>
      <dgm:t>
        <a:bodyPr/>
        <a:lstStyle/>
        <a:p>
          <a:r>
            <a:rPr lang="en-US" dirty="0" smtClean="0"/>
            <a:t>Unlabeled data </a:t>
          </a:r>
          <a:r>
            <a:rPr lang="en-US" b="1" i="1" dirty="0" smtClean="0"/>
            <a:t>X</a:t>
          </a:r>
          <a:endParaRPr lang="en-US" b="1" i="1" dirty="0"/>
        </a:p>
      </dgm:t>
    </dgm:pt>
    <dgm:pt modelId="{0C7BF5D8-3A84-4FD8-BADB-0A4DECB4C16A}" type="parTrans" cxnId="{6EA3666B-DC2A-4599-A858-EFE6DADF487B}">
      <dgm:prSet/>
      <dgm:spPr/>
      <dgm:t>
        <a:bodyPr/>
        <a:lstStyle/>
        <a:p>
          <a:endParaRPr lang="en-US"/>
        </a:p>
      </dgm:t>
    </dgm:pt>
    <dgm:pt modelId="{B0198C6D-317D-4B82-A6F3-B4AA50F3B5DC}" type="sibTrans" cxnId="{6EA3666B-DC2A-4599-A858-EFE6DADF487B}">
      <dgm:prSet/>
      <dgm:spPr/>
      <dgm:t>
        <a:bodyPr/>
        <a:lstStyle/>
        <a:p>
          <a:endParaRPr lang="en-US"/>
        </a:p>
      </dgm:t>
    </dgm:pt>
    <dgm:pt modelId="{3A192200-38D9-45F6-BDAC-77BF54C440CE}">
      <dgm:prSet phldrT="[Text]"/>
      <dgm:spPr/>
      <dgm:t>
        <a:bodyPr/>
        <a:lstStyle/>
        <a:p>
          <a:r>
            <a:rPr lang="en-US" dirty="0" smtClean="0"/>
            <a:t>Number of clusters </a:t>
          </a:r>
          <a:r>
            <a:rPr lang="en-US" b="1" i="1" dirty="0" smtClean="0"/>
            <a:t>K</a:t>
          </a:r>
          <a:r>
            <a:rPr lang="en-US" dirty="0" smtClean="0"/>
            <a:t> to find</a:t>
          </a:r>
          <a:endParaRPr lang="en-US" dirty="0"/>
        </a:p>
      </dgm:t>
    </dgm:pt>
    <dgm:pt modelId="{449E68C4-8B31-43B3-B8CA-E9200CB200BA}" type="parTrans" cxnId="{B376E163-A234-43BA-ABB7-9EE63BB8062E}">
      <dgm:prSet/>
      <dgm:spPr/>
      <dgm:t>
        <a:bodyPr/>
        <a:lstStyle/>
        <a:p>
          <a:endParaRPr lang="en-US"/>
        </a:p>
      </dgm:t>
    </dgm:pt>
    <dgm:pt modelId="{717A9E74-9830-4753-8B2F-E6174EFE70D1}" type="sibTrans" cxnId="{B376E163-A234-43BA-ABB7-9EE63BB8062E}">
      <dgm:prSet/>
      <dgm:spPr/>
      <dgm:t>
        <a:bodyPr/>
        <a:lstStyle/>
        <a:p>
          <a:endParaRPr lang="en-US"/>
        </a:p>
      </dgm:t>
    </dgm:pt>
    <dgm:pt modelId="{F430ABFB-ADC9-46BA-984D-CF45BB04E91D}">
      <dgm:prSet phldrT="[Text]"/>
      <dgm:spPr/>
      <dgm:t>
        <a:bodyPr/>
        <a:lstStyle/>
        <a:p>
          <a:r>
            <a:rPr lang="en-US" b="1" i="1" dirty="0" smtClean="0"/>
            <a:t>M</a:t>
          </a:r>
          <a:r>
            <a:rPr lang="en-US" dirty="0" smtClean="0"/>
            <a:t> centers and labels vector for each data point </a:t>
          </a:r>
          <a:r>
            <a:rPr lang="en-US" b="1" i="1" dirty="0" smtClean="0"/>
            <a:t>Y</a:t>
          </a:r>
          <a:endParaRPr lang="en-US" b="1" i="1" dirty="0"/>
        </a:p>
      </dgm:t>
    </dgm:pt>
    <dgm:pt modelId="{57115321-3ECA-451A-AC0B-797744113CD6}" type="sibTrans" cxnId="{8D3E558E-21BE-4E15-82E9-ED791253857F}">
      <dgm:prSet/>
      <dgm:spPr/>
      <dgm:t>
        <a:bodyPr/>
        <a:lstStyle/>
        <a:p>
          <a:endParaRPr lang="en-US"/>
        </a:p>
      </dgm:t>
    </dgm:pt>
    <dgm:pt modelId="{B6150179-42AE-4952-90C1-0200D4B02B14}" type="parTrans" cxnId="{8D3E558E-21BE-4E15-82E9-ED791253857F}">
      <dgm:prSet/>
      <dgm:spPr/>
      <dgm:t>
        <a:bodyPr/>
        <a:lstStyle/>
        <a:p>
          <a:endParaRPr lang="en-US"/>
        </a:p>
      </dgm:t>
    </dgm:pt>
    <dgm:pt modelId="{1DEE7EDC-95D7-4520-BF9D-8A1C9D5F76E6}" type="pres">
      <dgm:prSet presAssocID="{CDA27280-29C7-4E51-8C76-68492F743939}" presName="Name0" presStyleCnt="0">
        <dgm:presLayoutVars>
          <dgm:chMax val="4"/>
          <dgm:resizeHandles val="exact"/>
        </dgm:presLayoutVars>
      </dgm:prSet>
      <dgm:spPr/>
    </dgm:pt>
    <dgm:pt modelId="{0E795F50-F565-433C-B275-B6B116AAD0BD}" type="pres">
      <dgm:prSet presAssocID="{CDA27280-29C7-4E51-8C76-68492F743939}" presName="ellipse" presStyleLbl="trBgShp" presStyleIdx="0" presStyleCnt="1"/>
      <dgm:spPr/>
    </dgm:pt>
    <dgm:pt modelId="{F6B4ED2A-EBFA-478B-9FEF-4967EE50D78E}" type="pres">
      <dgm:prSet presAssocID="{CDA27280-29C7-4E51-8C76-68492F743939}" presName="arrow1" presStyleLbl="fgShp" presStyleIdx="0" presStyleCnt="1"/>
      <dgm:spPr/>
    </dgm:pt>
    <dgm:pt modelId="{EAF42320-A520-4137-9154-0E1970C6BA44}" type="pres">
      <dgm:prSet presAssocID="{CDA27280-29C7-4E51-8C76-68492F743939}" presName="rectangle" presStyleLbl="revTx" presStyleIdx="0" presStyleCnt="1">
        <dgm:presLayoutVars>
          <dgm:bulletEnabled val="1"/>
        </dgm:presLayoutVars>
      </dgm:prSet>
      <dgm:spPr/>
      <dgm:t>
        <a:bodyPr/>
        <a:lstStyle/>
        <a:p>
          <a:endParaRPr lang="en-US"/>
        </a:p>
      </dgm:t>
    </dgm:pt>
    <dgm:pt modelId="{4223A1A5-938F-460B-9B33-A5905409F3FF}" type="pres">
      <dgm:prSet presAssocID="{3A192200-38D9-45F6-BDAC-77BF54C440CE}" presName="item1" presStyleLbl="node1" presStyleIdx="0" presStyleCnt="2">
        <dgm:presLayoutVars>
          <dgm:bulletEnabled val="1"/>
        </dgm:presLayoutVars>
      </dgm:prSet>
      <dgm:spPr/>
      <dgm:t>
        <a:bodyPr/>
        <a:lstStyle/>
        <a:p>
          <a:endParaRPr lang="en-US"/>
        </a:p>
      </dgm:t>
    </dgm:pt>
    <dgm:pt modelId="{3B34A05E-56BE-4DF8-9C4D-CA0DE8050244}" type="pres">
      <dgm:prSet presAssocID="{F430ABFB-ADC9-46BA-984D-CF45BB04E91D}" presName="item2" presStyleLbl="node1" presStyleIdx="1" presStyleCnt="2">
        <dgm:presLayoutVars>
          <dgm:bulletEnabled val="1"/>
        </dgm:presLayoutVars>
      </dgm:prSet>
      <dgm:spPr/>
    </dgm:pt>
    <dgm:pt modelId="{E6835F9B-E8DB-4E88-8977-94F8FFD62703}" type="pres">
      <dgm:prSet presAssocID="{CDA27280-29C7-4E51-8C76-68492F743939}" presName="funnel" presStyleLbl="trAlignAcc1" presStyleIdx="0" presStyleCnt="1"/>
      <dgm:spPr/>
    </dgm:pt>
  </dgm:ptLst>
  <dgm:cxnLst>
    <dgm:cxn modelId="{8D3E558E-21BE-4E15-82E9-ED791253857F}" srcId="{CDA27280-29C7-4E51-8C76-68492F743939}" destId="{F430ABFB-ADC9-46BA-984D-CF45BB04E91D}" srcOrd="2" destOrd="0" parTransId="{B6150179-42AE-4952-90C1-0200D4B02B14}" sibTransId="{57115321-3ECA-451A-AC0B-797744113CD6}"/>
    <dgm:cxn modelId="{7AFF859E-84B1-4656-9769-5391C374B255}" type="presOf" srcId="{CDA27280-29C7-4E51-8C76-68492F743939}" destId="{1DEE7EDC-95D7-4520-BF9D-8A1C9D5F76E6}" srcOrd="0" destOrd="0" presId="urn:microsoft.com/office/officeart/2005/8/layout/funnel1"/>
    <dgm:cxn modelId="{6EA3666B-DC2A-4599-A858-EFE6DADF487B}" srcId="{CDA27280-29C7-4E51-8C76-68492F743939}" destId="{0C4DBD2F-F378-4B43-9B16-A32EA997AA57}" srcOrd="0" destOrd="0" parTransId="{0C7BF5D8-3A84-4FD8-BADB-0A4DECB4C16A}" sibTransId="{B0198C6D-317D-4B82-A6F3-B4AA50F3B5DC}"/>
    <dgm:cxn modelId="{93C05D9B-E22F-495F-A1BD-E0350BC23B99}" type="presOf" srcId="{3A192200-38D9-45F6-BDAC-77BF54C440CE}" destId="{4223A1A5-938F-460B-9B33-A5905409F3FF}" srcOrd="0" destOrd="0" presId="urn:microsoft.com/office/officeart/2005/8/layout/funnel1"/>
    <dgm:cxn modelId="{B376E163-A234-43BA-ABB7-9EE63BB8062E}" srcId="{CDA27280-29C7-4E51-8C76-68492F743939}" destId="{3A192200-38D9-45F6-BDAC-77BF54C440CE}" srcOrd="1" destOrd="0" parTransId="{449E68C4-8B31-43B3-B8CA-E9200CB200BA}" sibTransId="{717A9E74-9830-4753-8B2F-E6174EFE70D1}"/>
    <dgm:cxn modelId="{92CD03A6-6D06-40F6-90C4-C3C6A80F1D00}" type="presOf" srcId="{0C4DBD2F-F378-4B43-9B16-A32EA997AA57}" destId="{3B34A05E-56BE-4DF8-9C4D-CA0DE8050244}" srcOrd="0" destOrd="0" presId="urn:microsoft.com/office/officeart/2005/8/layout/funnel1"/>
    <dgm:cxn modelId="{1A8A2E08-675C-4E80-9F5D-92974D4FF0DB}" type="presOf" srcId="{F430ABFB-ADC9-46BA-984D-CF45BB04E91D}" destId="{EAF42320-A520-4137-9154-0E1970C6BA44}" srcOrd="0" destOrd="0" presId="urn:microsoft.com/office/officeart/2005/8/layout/funnel1"/>
    <dgm:cxn modelId="{8A4729C0-5E14-4530-8792-2C1E0996629A}" type="presParOf" srcId="{1DEE7EDC-95D7-4520-BF9D-8A1C9D5F76E6}" destId="{0E795F50-F565-433C-B275-B6B116AAD0BD}" srcOrd="0" destOrd="0" presId="urn:microsoft.com/office/officeart/2005/8/layout/funnel1"/>
    <dgm:cxn modelId="{58174A38-9F06-4563-BCC2-7251C4C51758}" type="presParOf" srcId="{1DEE7EDC-95D7-4520-BF9D-8A1C9D5F76E6}" destId="{F6B4ED2A-EBFA-478B-9FEF-4967EE50D78E}" srcOrd="1" destOrd="0" presId="urn:microsoft.com/office/officeart/2005/8/layout/funnel1"/>
    <dgm:cxn modelId="{8D34EB83-D691-4EB4-9ADB-025AF5F337FC}" type="presParOf" srcId="{1DEE7EDC-95D7-4520-BF9D-8A1C9D5F76E6}" destId="{EAF42320-A520-4137-9154-0E1970C6BA44}" srcOrd="2" destOrd="0" presId="urn:microsoft.com/office/officeart/2005/8/layout/funnel1"/>
    <dgm:cxn modelId="{8549CD0E-4D8C-4C3D-8833-DD19BC6A7086}" type="presParOf" srcId="{1DEE7EDC-95D7-4520-BF9D-8A1C9D5F76E6}" destId="{4223A1A5-938F-460B-9B33-A5905409F3FF}" srcOrd="3" destOrd="0" presId="urn:microsoft.com/office/officeart/2005/8/layout/funnel1"/>
    <dgm:cxn modelId="{BFF9406B-ABF7-4102-8995-62C02099F507}" type="presParOf" srcId="{1DEE7EDC-95D7-4520-BF9D-8A1C9D5F76E6}" destId="{3B34A05E-56BE-4DF8-9C4D-CA0DE8050244}" srcOrd="4" destOrd="0" presId="urn:microsoft.com/office/officeart/2005/8/layout/funnel1"/>
    <dgm:cxn modelId="{94681C63-0717-4CDD-AA7F-3CC2639BA402}" type="presParOf" srcId="{1DEE7EDC-95D7-4520-BF9D-8A1C9D5F76E6}" destId="{E6835F9B-E8DB-4E88-8977-94F8FFD62703}" srcOrd="5"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A27280-29C7-4E51-8C76-68492F743939}" type="doc">
      <dgm:prSet loTypeId="urn:microsoft.com/office/officeart/2005/8/layout/chevron2" loCatId="process" qsTypeId="urn:microsoft.com/office/officeart/2005/8/quickstyle/simple5" qsCatId="simple" csTypeId="urn:microsoft.com/office/officeart/2005/8/colors/accent1_2" csCatId="accent1" phldr="1"/>
      <dgm:spPr/>
      <dgm:t>
        <a:bodyPr/>
        <a:lstStyle/>
        <a:p>
          <a:endParaRPr lang="en-US"/>
        </a:p>
      </dgm:t>
    </dgm:pt>
    <dgm:pt modelId="{2E281C58-830C-44CA-9462-8B975E93A483}">
      <dgm:prSet/>
      <dgm:spPr/>
      <dgm:t>
        <a:bodyPr/>
        <a:lstStyle/>
        <a:p>
          <a:r>
            <a:rPr lang="en-US" smtClean="0"/>
            <a:t>Step 2</a:t>
          </a:r>
          <a:endParaRPr lang="en-US" dirty="0"/>
        </a:p>
      </dgm:t>
    </dgm:pt>
    <dgm:pt modelId="{B0E4EA04-D596-4E55-8EA3-DAAD11CA801F}" type="parTrans" cxnId="{FD7233AE-C7D9-423A-BDB2-CD62F0C09303}">
      <dgm:prSet/>
      <dgm:spPr/>
      <dgm:t>
        <a:bodyPr/>
        <a:lstStyle/>
        <a:p>
          <a:endParaRPr lang="en-US"/>
        </a:p>
      </dgm:t>
    </dgm:pt>
    <dgm:pt modelId="{1C1AB4DC-05F1-4D82-B9F6-C617F0BF5AC4}" type="sibTrans" cxnId="{FD7233AE-C7D9-423A-BDB2-CD62F0C09303}">
      <dgm:prSet/>
      <dgm:spPr/>
      <dgm:t>
        <a:bodyPr/>
        <a:lstStyle/>
        <a:p>
          <a:endParaRPr lang="en-US"/>
        </a:p>
      </dgm:t>
    </dgm:pt>
    <dgm:pt modelId="{4BE6F945-6367-41C1-B824-64CB8E031416}">
      <dgm:prSet/>
      <dgm:spPr/>
      <dgm:t>
        <a:bodyPr/>
        <a:lstStyle/>
        <a:p>
          <a:r>
            <a:rPr lang="en-US" dirty="0" smtClean="0"/>
            <a:t>Step 1</a:t>
          </a:r>
          <a:endParaRPr lang="en-US" dirty="0"/>
        </a:p>
      </dgm:t>
    </dgm:pt>
    <dgm:pt modelId="{B4B62F85-00AA-4B75-AB63-170351BC83C9}" type="parTrans" cxnId="{BD91D179-0A41-4184-8FF8-C61A092A406A}">
      <dgm:prSet/>
      <dgm:spPr/>
      <dgm:t>
        <a:bodyPr/>
        <a:lstStyle/>
        <a:p>
          <a:endParaRPr lang="en-US"/>
        </a:p>
      </dgm:t>
    </dgm:pt>
    <dgm:pt modelId="{16793594-4F6E-477F-9136-6B9C5DAFADA0}" type="sibTrans" cxnId="{BD91D179-0A41-4184-8FF8-C61A092A406A}">
      <dgm:prSet/>
      <dgm:spPr/>
      <dgm:t>
        <a:bodyPr/>
        <a:lstStyle/>
        <a:p>
          <a:endParaRPr lang="en-US"/>
        </a:p>
      </dgm:t>
    </dgm:pt>
    <dgm:pt modelId="{AAC217FE-25A5-4347-A8FB-7310709A15F2}">
      <dgm:prSet/>
      <dgm:spPr/>
      <dgm:t>
        <a:bodyPr/>
        <a:lstStyle/>
        <a:p>
          <a:r>
            <a:rPr lang="en-US" dirty="0" smtClean="0"/>
            <a:t>Step 3</a:t>
          </a:r>
          <a:endParaRPr lang="en-US" dirty="0"/>
        </a:p>
      </dgm:t>
    </dgm:pt>
    <dgm:pt modelId="{0F9C34E8-BFCC-43EB-88AA-491B56C675CF}" type="parTrans" cxnId="{57E9797F-2569-4947-B2D3-2CCC287FD791}">
      <dgm:prSet/>
      <dgm:spPr/>
      <dgm:t>
        <a:bodyPr/>
        <a:lstStyle/>
        <a:p>
          <a:endParaRPr lang="en-US"/>
        </a:p>
      </dgm:t>
    </dgm:pt>
    <dgm:pt modelId="{DA9075B3-B022-4FDD-8F0F-912741B2A404}" type="sibTrans" cxnId="{57E9797F-2569-4947-B2D3-2CCC287FD791}">
      <dgm:prSet/>
      <dgm:spPr/>
      <dgm:t>
        <a:bodyPr/>
        <a:lstStyle/>
        <a:p>
          <a:endParaRPr lang="en-US"/>
        </a:p>
      </dgm:t>
    </dgm:pt>
    <dgm:pt modelId="{145A631C-3CE1-42B6-82FC-988E94842C14}">
      <dgm:prSet/>
      <dgm:spPr/>
      <dgm:t>
        <a:bodyPr/>
        <a:lstStyle/>
        <a:p>
          <a:r>
            <a:rPr lang="en-US" dirty="0" smtClean="0"/>
            <a:t>Step 4</a:t>
          </a:r>
          <a:endParaRPr lang="en-US" dirty="0"/>
        </a:p>
      </dgm:t>
    </dgm:pt>
    <dgm:pt modelId="{1B7FB9A1-4354-4501-B3DF-9A963510D07F}" type="parTrans" cxnId="{8711051E-7AE8-4DDB-9292-2318988805B6}">
      <dgm:prSet/>
      <dgm:spPr/>
      <dgm:t>
        <a:bodyPr/>
        <a:lstStyle/>
        <a:p>
          <a:endParaRPr lang="en-US"/>
        </a:p>
      </dgm:t>
    </dgm:pt>
    <dgm:pt modelId="{9296B054-1C46-4311-BF83-5983A6E55F8D}" type="sibTrans" cxnId="{8711051E-7AE8-4DDB-9292-2318988805B6}">
      <dgm:prSet/>
      <dgm:spPr/>
      <dgm:t>
        <a:bodyPr/>
        <a:lstStyle/>
        <a:p>
          <a:endParaRPr lang="en-US"/>
        </a:p>
      </dgm:t>
    </dgm:pt>
    <dgm:pt modelId="{3B677476-8775-4465-B899-CDCB0AC99C8C}">
      <dgm:prSet/>
      <dgm:spPr/>
      <dgm:t>
        <a:bodyPr/>
        <a:lstStyle/>
        <a:p>
          <a:r>
            <a:rPr lang="en-US" dirty="0" smtClean="0"/>
            <a:t>Step 5</a:t>
          </a:r>
          <a:endParaRPr lang="en-US" dirty="0"/>
        </a:p>
      </dgm:t>
    </dgm:pt>
    <dgm:pt modelId="{9521A4DE-9A89-4251-A4C0-820A17743946}" type="parTrans" cxnId="{2C2D7C3E-FA5B-4145-ABCA-9631FCF34095}">
      <dgm:prSet/>
      <dgm:spPr/>
      <dgm:t>
        <a:bodyPr/>
        <a:lstStyle/>
        <a:p>
          <a:endParaRPr lang="en-US"/>
        </a:p>
      </dgm:t>
    </dgm:pt>
    <dgm:pt modelId="{DAD79F93-74DF-42A6-909F-A402D27A4390}" type="sibTrans" cxnId="{2C2D7C3E-FA5B-4145-ABCA-9631FCF34095}">
      <dgm:prSet/>
      <dgm:spPr/>
      <dgm:t>
        <a:bodyPr/>
        <a:lstStyle/>
        <a:p>
          <a:endParaRPr lang="en-US"/>
        </a:p>
      </dgm:t>
    </dgm:pt>
    <dgm:pt modelId="{1B2E2CE0-DD05-449B-83F5-FF31A3001D40}">
      <dgm:prSet/>
      <dgm:spPr/>
      <dgm:t>
        <a:bodyPr/>
        <a:lstStyle/>
        <a:p>
          <a:r>
            <a:rPr lang="en-US" dirty="0" smtClean="0"/>
            <a:t>Choose center </a:t>
          </a:r>
          <a:r>
            <a:rPr lang="en-US" b="1" i="1" dirty="0" smtClean="0"/>
            <a:t>m</a:t>
          </a:r>
          <a:r>
            <a:rPr lang="en-US" dirty="0" smtClean="0"/>
            <a:t> for each cluster </a:t>
          </a:r>
          <a:r>
            <a:rPr lang="en-US" b="1" i="1" dirty="0" smtClean="0"/>
            <a:t>k</a:t>
          </a:r>
          <a:endParaRPr lang="en-US" b="1" i="1" dirty="0"/>
        </a:p>
      </dgm:t>
    </dgm:pt>
    <dgm:pt modelId="{0B0A980A-3D41-46EA-B824-2EE36B6DCA26}" type="parTrans" cxnId="{95F8EF9B-97BB-4E9A-8138-F0AD38CF5D34}">
      <dgm:prSet/>
      <dgm:spPr/>
      <dgm:t>
        <a:bodyPr/>
        <a:lstStyle/>
        <a:p>
          <a:endParaRPr lang="en-US"/>
        </a:p>
      </dgm:t>
    </dgm:pt>
    <dgm:pt modelId="{B2AA3F71-0A6E-44D6-B3E4-829F5F4263C1}" type="sibTrans" cxnId="{95F8EF9B-97BB-4E9A-8138-F0AD38CF5D34}">
      <dgm:prSet/>
      <dgm:spPr/>
      <dgm:t>
        <a:bodyPr/>
        <a:lstStyle/>
        <a:p>
          <a:endParaRPr lang="en-US"/>
        </a:p>
      </dgm:t>
    </dgm:pt>
    <dgm:pt modelId="{0F72C13D-579A-45F8-BBB3-4D055EAD00A3}">
      <dgm:prSet/>
      <dgm:spPr/>
      <dgm:t>
        <a:bodyPr/>
        <a:lstStyle/>
        <a:p>
          <a:r>
            <a:rPr lang="en-US" smtClean="0"/>
            <a:t>Assign each data point </a:t>
          </a:r>
          <a:r>
            <a:rPr lang="en-US" b="1" i="1" smtClean="0"/>
            <a:t>x</a:t>
          </a:r>
          <a:r>
            <a:rPr lang="en-US" smtClean="0"/>
            <a:t> to closest center </a:t>
          </a:r>
          <a:r>
            <a:rPr lang="en-US" b="1" i="1" smtClean="0"/>
            <a:t>m</a:t>
          </a:r>
          <a:endParaRPr lang="en-US" b="1" i="1" dirty="0"/>
        </a:p>
      </dgm:t>
    </dgm:pt>
    <dgm:pt modelId="{9B11EE05-552E-48B5-BF85-6D5385A3EAA7}" type="parTrans" cxnId="{96F26B58-C603-4F84-A689-F89B5AD24908}">
      <dgm:prSet/>
      <dgm:spPr/>
      <dgm:t>
        <a:bodyPr/>
        <a:lstStyle/>
        <a:p>
          <a:endParaRPr lang="en-US"/>
        </a:p>
      </dgm:t>
    </dgm:pt>
    <dgm:pt modelId="{CDB4A882-3B26-4E83-A937-562D868ECBEE}" type="sibTrans" cxnId="{96F26B58-C603-4F84-A689-F89B5AD24908}">
      <dgm:prSet/>
      <dgm:spPr/>
      <dgm:t>
        <a:bodyPr/>
        <a:lstStyle/>
        <a:p>
          <a:endParaRPr lang="en-US"/>
        </a:p>
      </dgm:t>
    </dgm:pt>
    <dgm:pt modelId="{33294646-7BEF-4EA9-8B8D-718B6A4E21F9}">
      <dgm:prSet/>
      <dgm:spPr/>
      <dgm:t>
        <a:bodyPr/>
        <a:lstStyle/>
        <a:p>
          <a:r>
            <a:rPr lang="en-US" dirty="0" smtClean="0"/>
            <a:t>If the assignment of data to each cluster </a:t>
          </a:r>
          <a:r>
            <a:rPr lang="en-US" b="1" i="1" dirty="0" smtClean="0"/>
            <a:t>k</a:t>
          </a:r>
          <a:r>
            <a:rPr lang="en-US" dirty="0" smtClean="0"/>
            <a:t> does not change. Stop and extract </a:t>
          </a:r>
          <a:r>
            <a:rPr lang="en-US" b="1" dirty="0" smtClean="0"/>
            <a:t>result</a:t>
          </a:r>
          <a:endParaRPr lang="en-US" b="1" dirty="0"/>
        </a:p>
      </dgm:t>
    </dgm:pt>
    <dgm:pt modelId="{3EE18D83-4286-4FEF-ACE7-33F596F32E1F}" type="parTrans" cxnId="{3E9E2DD3-8263-4F82-9C27-758041C8F1D0}">
      <dgm:prSet/>
      <dgm:spPr/>
      <dgm:t>
        <a:bodyPr/>
        <a:lstStyle/>
        <a:p>
          <a:endParaRPr lang="en-US"/>
        </a:p>
      </dgm:t>
    </dgm:pt>
    <dgm:pt modelId="{700E8CD8-E938-467E-ACDE-53A390FFD106}" type="sibTrans" cxnId="{3E9E2DD3-8263-4F82-9C27-758041C8F1D0}">
      <dgm:prSet/>
      <dgm:spPr/>
      <dgm:t>
        <a:bodyPr/>
        <a:lstStyle/>
        <a:p>
          <a:endParaRPr lang="en-US"/>
        </a:p>
      </dgm:t>
    </dgm:pt>
    <dgm:pt modelId="{0EEE6DBC-62D4-4A90-94A9-81AFBD0B6395}">
      <dgm:prSet/>
      <dgm:spPr/>
      <dgm:t>
        <a:bodyPr/>
        <a:lstStyle/>
        <a:p>
          <a:r>
            <a:rPr lang="en-US" dirty="0" smtClean="0"/>
            <a:t>Update center </a:t>
          </a:r>
          <a:r>
            <a:rPr lang="en-US" b="1" i="1" dirty="0" smtClean="0"/>
            <a:t>m</a:t>
          </a:r>
          <a:r>
            <a:rPr lang="en-US" dirty="0" smtClean="0"/>
            <a:t> for each cluster </a:t>
          </a:r>
          <a:r>
            <a:rPr lang="en-US" b="1" i="1" dirty="0" smtClean="0"/>
            <a:t>k</a:t>
          </a:r>
          <a:r>
            <a:rPr lang="en-US" dirty="0" smtClean="0"/>
            <a:t> by calculating the </a:t>
          </a:r>
          <a:r>
            <a:rPr lang="en-US" b="1" dirty="0" smtClean="0"/>
            <a:t>mean</a:t>
          </a:r>
          <a:r>
            <a:rPr lang="en-US" dirty="0" smtClean="0"/>
            <a:t> of all data points of that cluster</a:t>
          </a:r>
          <a:endParaRPr lang="en-US" dirty="0"/>
        </a:p>
      </dgm:t>
    </dgm:pt>
    <dgm:pt modelId="{7AE074D5-16CF-4E8F-A499-93994A784F2C}" type="parTrans" cxnId="{3FC782E2-ADD0-4585-87D3-8479A416E7FD}">
      <dgm:prSet/>
      <dgm:spPr/>
      <dgm:t>
        <a:bodyPr/>
        <a:lstStyle/>
        <a:p>
          <a:endParaRPr lang="en-US"/>
        </a:p>
      </dgm:t>
    </dgm:pt>
    <dgm:pt modelId="{AD500B2D-8CBA-458F-A0F3-332E6B933193}" type="sibTrans" cxnId="{3FC782E2-ADD0-4585-87D3-8479A416E7FD}">
      <dgm:prSet/>
      <dgm:spPr/>
      <dgm:t>
        <a:bodyPr/>
        <a:lstStyle/>
        <a:p>
          <a:endParaRPr lang="en-US"/>
        </a:p>
      </dgm:t>
    </dgm:pt>
    <dgm:pt modelId="{714535FC-A9E4-4000-A611-A67AE22B7BC0}">
      <dgm:prSet/>
      <dgm:spPr/>
      <dgm:t>
        <a:bodyPr/>
        <a:lstStyle/>
        <a:p>
          <a:r>
            <a:rPr lang="en-US" dirty="0" smtClean="0"/>
            <a:t>Go back to </a:t>
          </a:r>
          <a:r>
            <a:rPr lang="en-US" u="sng" dirty="0" smtClean="0"/>
            <a:t>Step 2</a:t>
          </a:r>
          <a:endParaRPr lang="en-US" u="sng" dirty="0"/>
        </a:p>
      </dgm:t>
    </dgm:pt>
    <dgm:pt modelId="{F700E2DE-29AC-4DF9-89D2-840219186595}" type="parTrans" cxnId="{EB11E06B-BAA7-44E3-841B-EF169C3CFA02}">
      <dgm:prSet/>
      <dgm:spPr/>
      <dgm:t>
        <a:bodyPr/>
        <a:lstStyle/>
        <a:p>
          <a:endParaRPr lang="en-US"/>
        </a:p>
      </dgm:t>
    </dgm:pt>
    <dgm:pt modelId="{7D04416F-2F56-4B44-A744-5170FDFE639A}" type="sibTrans" cxnId="{EB11E06B-BAA7-44E3-841B-EF169C3CFA02}">
      <dgm:prSet/>
      <dgm:spPr/>
      <dgm:t>
        <a:bodyPr/>
        <a:lstStyle/>
        <a:p>
          <a:endParaRPr lang="en-US"/>
        </a:p>
      </dgm:t>
    </dgm:pt>
    <dgm:pt modelId="{89C6E60B-AAB2-4595-96A1-3BD5E9CCD69A}" type="pres">
      <dgm:prSet presAssocID="{CDA27280-29C7-4E51-8C76-68492F743939}" presName="linearFlow" presStyleCnt="0">
        <dgm:presLayoutVars>
          <dgm:dir/>
          <dgm:animLvl val="lvl"/>
          <dgm:resizeHandles val="exact"/>
        </dgm:presLayoutVars>
      </dgm:prSet>
      <dgm:spPr/>
    </dgm:pt>
    <dgm:pt modelId="{E8B3A79B-DC1C-4C2A-B5BE-BEDE24AD4C4C}" type="pres">
      <dgm:prSet presAssocID="{4BE6F945-6367-41C1-B824-64CB8E031416}" presName="composite" presStyleCnt="0"/>
      <dgm:spPr/>
    </dgm:pt>
    <dgm:pt modelId="{64868D20-7788-433B-9B31-AA242298D1EA}" type="pres">
      <dgm:prSet presAssocID="{4BE6F945-6367-41C1-B824-64CB8E031416}" presName="parentText" presStyleLbl="alignNode1" presStyleIdx="0" presStyleCnt="5">
        <dgm:presLayoutVars>
          <dgm:chMax val="1"/>
          <dgm:bulletEnabled val="1"/>
        </dgm:presLayoutVars>
      </dgm:prSet>
      <dgm:spPr/>
    </dgm:pt>
    <dgm:pt modelId="{A6DA4E78-2ECE-4D11-8125-CEAD23B10BA0}" type="pres">
      <dgm:prSet presAssocID="{4BE6F945-6367-41C1-B824-64CB8E031416}" presName="descendantText" presStyleLbl="alignAcc1" presStyleIdx="0" presStyleCnt="5">
        <dgm:presLayoutVars>
          <dgm:bulletEnabled val="1"/>
        </dgm:presLayoutVars>
      </dgm:prSet>
      <dgm:spPr/>
    </dgm:pt>
    <dgm:pt modelId="{CB67EFB8-AB81-445A-8B9A-98CEC64682B1}" type="pres">
      <dgm:prSet presAssocID="{16793594-4F6E-477F-9136-6B9C5DAFADA0}" presName="sp" presStyleCnt="0"/>
      <dgm:spPr/>
    </dgm:pt>
    <dgm:pt modelId="{A4B2E25E-2462-4A7C-B5B0-2234C593A61A}" type="pres">
      <dgm:prSet presAssocID="{2E281C58-830C-44CA-9462-8B975E93A483}" presName="composite" presStyleCnt="0"/>
      <dgm:spPr/>
    </dgm:pt>
    <dgm:pt modelId="{5976334F-9BD7-4963-9F30-74F27FA9FD0F}" type="pres">
      <dgm:prSet presAssocID="{2E281C58-830C-44CA-9462-8B975E93A483}" presName="parentText" presStyleLbl="alignNode1" presStyleIdx="1" presStyleCnt="5">
        <dgm:presLayoutVars>
          <dgm:chMax val="1"/>
          <dgm:bulletEnabled val="1"/>
        </dgm:presLayoutVars>
      </dgm:prSet>
      <dgm:spPr/>
    </dgm:pt>
    <dgm:pt modelId="{9ADA497E-A9EC-4A12-9567-31BDDEBBE30E}" type="pres">
      <dgm:prSet presAssocID="{2E281C58-830C-44CA-9462-8B975E93A483}" presName="descendantText" presStyleLbl="alignAcc1" presStyleIdx="1" presStyleCnt="5">
        <dgm:presLayoutVars>
          <dgm:bulletEnabled val="1"/>
        </dgm:presLayoutVars>
      </dgm:prSet>
      <dgm:spPr/>
      <dgm:t>
        <a:bodyPr/>
        <a:lstStyle/>
        <a:p>
          <a:endParaRPr lang="en-US"/>
        </a:p>
      </dgm:t>
    </dgm:pt>
    <dgm:pt modelId="{F56D2AB1-CE71-4B9A-9D5C-ABFAA56D854F}" type="pres">
      <dgm:prSet presAssocID="{1C1AB4DC-05F1-4D82-B9F6-C617F0BF5AC4}" presName="sp" presStyleCnt="0"/>
      <dgm:spPr/>
    </dgm:pt>
    <dgm:pt modelId="{206CCC61-CC28-4431-98CF-DB14AADEC101}" type="pres">
      <dgm:prSet presAssocID="{AAC217FE-25A5-4347-A8FB-7310709A15F2}" presName="composite" presStyleCnt="0"/>
      <dgm:spPr/>
    </dgm:pt>
    <dgm:pt modelId="{EC679CC4-44F2-4C09-B36C-2677DFE334A8}" type="pres">
      <dgm:prSet presAssocID="{AAC217FE-25A5-4347-A8FB-7310709A15F2}" presName="parentText" presStyleLbl="alignNode1" presStyleIdx="2" presStyleCnt="5">
        <dgm:presLayoutVars>
          <dgm:chMax val="1"/>
          <dgm:bulletEnabled val="1"/>
        </dgm:presLayoutVars>
      </dgm:prSet>
      <dgm:spPr/>
    </dgm:pt>
    <dgm:pt modelId="{79720275-F237-475F-B6D0-912FE7A7870E}" type="pres">
      <dgm:prSet presAssocID="{AAC217FE-25A5-4347-A8FB-7310709A15F2}" presName="descendantText" presStyleLbl="alignAcc1" presStyleIdx="2" presStyleCnt="5">
        <dgm:presLayoutVars>
          <dgm:bulletEnabled val="1"/>
        </dgm:presLayoutVars>
      </dgm:prSet>
      <dgm:spPr/>
      <dgm:t>
        <a:bodyPr/>
        <a:lstStyle/>
        <a:p>
          <a:endParaRPr lang="en-US"/>
        </a:p>
      </dgm:t>
    </dgm:pt>
    <dgm:pt modelId="{E330AF15-7772-4408-858E-46FFF024FBDB}" type="pres">
      <dgm:prSet presAssocID="{DA9075B3-B022-4FDD-8F0F-912741B2A404}" presName="sp" presStyleCnt="0"/>
      <dgm:spPr/>
    </dgm:pt>
    <dgm:pt modelId="{1983D882-9663-42B9-A065-03158768CED3}" type="pres">
      <dgm:prSet presAssocID="{145A631C-3CE1-42B6-82FC-988E94842C14}" presName="composite" presStyleCnt="0"/>
      <dgm:spPr/>
    </dgm:pt>
    <dgm:pt modelId="{45959E0A-CAF2-43A1-B48E-CAC3610D89EF}" type="pres">
      <dgm:prSet presAssocID="{145A631C-3CE1-42B6-82FC-988E94842C14}" presName="parentText" presStyleLbl="alignNode1" presStyleIdx="3" presStyleCnt="5">
        <dgm:presLayoutVars>
          <dgm:chMax val="1"/>
          <dgm:bulletEnabled val="1"/>
        </dgm:presLayoutVars>
      </dgm:prSet>
      <dgm:spPr/>
    </dgm:pt>
    <dgm:pt modelId="{05A5E79F-9908-40C5-945D-A8A879B73552}" type="pres">
      <dgm:prSet presAssocID="{145A631C-3CE1-42B6-82FC-988E94842C14}" presName="descendantText" presStyleLbl="alignAcc1" presStyleIdx="3" presStyleCnt="5">
        <dgm:presLayoutVars>
          <dgm:bulletEnabled val="1"/>
        </dgm:presLayoutVars>
      </dgm:prSet>
      <dgm:spPr/>
      <dgm:t>
        <a:bodyPr/>
        <a:lstStyle/>
        <a:p>
          <a:endParaRPr lang="en-US"/>
        </a:p>
      </dgm:t>
    </dgm:pt>
    <dgm:pt modelId="{F673B4CF-CFD3-4929-9BA0-A8D166331AF1}" type="pres">
      <dgm:prSet presAssocID="{9296B054-1C46-4311-BF83-5983A6E55F8D}" presName="sp" presStyleCnt="0"/>
      <dgm:spPr/>
    </dgm:pt>
    <dgm:pt modelId="{92A9BF43-A1BB-4996-B4F9-C5415ED3D54A}" type="pres">
      <dgm:prSet presAssocID="{3B677476-8775-4465-B899-CDCB0AC99C8C}" presName="composite" presStyleCnt="0"/>
      <dgm:spPr/>
    </dgm:pt>
    <dgm:pt modelId="{822530CC-6A48-44E0-8A10-F8F44EF0D3AA}" type="pres">
      <dgm:prSet presAssocID="{3B677476-8775-4465-B899-CDCB0AC99C8C}" presName="parentText" presStyleLbl="alignNode1" presStyleIdx="4" presStyleCnt="5">
        <dgm:presLayoutVars>
          <dgm:chMax val="1"/>
          <dgm:bulletEnabled val="1"/>
        </dgm:presLayoutVars>
      </dgm:prSet>
      <dgm:spPr/>
    </dgm:pt>
    <dgm:pt modelId="{65E5FE15-ABAC-4DD8-9BEA-DDC06953C115}" type="pres">
      <dgm:prSet presAssocID="{3B677476-8775-4465-B899-CDCB0AC99C8C}" presName="descendantText" presStyleLbl="alignAcc1" presStyleIdx="4" presStyleCnt="5">
        <dgm:presLayoutVars>
          <dgm:bulletEnabled val="1"/>
        </dgm:presLayoutVars>
      </dgm:prSet>
      <dgm:spPr/>
      <dgm:t>
        <a:bodyPr/>
        <a:lstStyle/>
        <a:p>
          <a:endParaRPr lang="en-US"/>
        </a:p>
      </dgm:t>
    </dgm:pt>
  </dgm:ptLst>
  <dgm:cxnLst>
    <dgm:cxn modelId="{EB11E06B-BAA7-44E3-841B-EF169C3CFA02}" srcId="{3B677476-8775-4465-B899-CDCB0AC99C8C}" destId="{714535FC-A9E4-4000-A611-A67AE22B7BC0}" srcOrd="0" destOrd="0" parTransId="{F700E2DE-29AC-4DF9-89D2-840219186595}" sibTransId="{7D04416F-2F56-4B44-A744-5170FDFE639A}"/>
    <dgm:cxn modelId="{D770D04A-94CB-4E7D-BCBB-30BAA0EE59C6}" type="presOf" srcId="{CDA27280-29C7-4E51-8C76-68492F743939}" destId="{89C6E60B-AAB2-4595-96A1-3BD5E9CCD69A}" srcOrd="0" destOrd="0" presId="urn:microsoft.com/office/officeart/2005/8/layout/chevron2"/>
    <dgm:cxn modelId="{2C2D7C3E-FA5B-4145-ABCA-9631FCF34095}" srcId="{CDA27280-29C7-4E51-8C76-68492F743939}" destId="{3B677476-8775-4465-B899-CDCB0AC99C8C}" srcOrd="4" destOrd="0" parTransId="{9521A4DE-9A89-4251-A4C0-820A17743946}" sibTransId="{DAD79F93-74DF-42A6-909F-A402D27A4390}"/>
    <dgm:cxn modelId="{C11938AF-22B5-4870-A114-14C32064C84E}" type="presOf" srcId="{714535FC-A9E4-4000-A611-A67AE22B7BC0}" destId="{65E5FE15-ABAC-4DD8-9BEA-DDC06953C115}" srcOrd="0" destOrd="0" presId="urn:microsoft.com/office/officeart/2005/8/layout/chevron2"/>
    <dgm:cxn modelId="{58684CF3-C2CF-42AF-A56D-23A171AFB5C4}" type="presOf" srcId="{0F72C13D-579A-45F8-BBB3-4D055EAD00A3}" destId="{9ADA497E-A9EC-4A12-9567-31BDDEBBE30E}" srcOrd="0" destOrd="0" presId="urn:microsoft.com/office/officeart/2005/8/layout/chevron2"/>
    <dgm:cxn modelId="{BD91D179-0A41-4184-8FF8-C61A092A406A}" srcId="{CDA27280-29C7-4E51-8C76-68492F743939}" destId="{4BE6F945-6367-41C1-B824-64CB8E031416}" srcOrd="0" destOrd="0" parTransId="{B4B62F85-00AA-4B75-AB63-170351BC83C9}" sibTransId="{16793594-4F6E-477F-9136-6B9C5DAFADA0}"/>
    <dgm:cxn modelId="{51E36914-B55F-4AC8-AD4C-C3802B3CD870}" type="presOf" srcId="{3B677476-8775-4465-B899-CDCB0AC99C8C}" destId="{822530CC-6A48-44E0-8A10-F8F44EF0D3AA}" srcOrd="0" destOrd="0" presId="urn:microsoft.com/office/officeart/2005/8/layout/chevron2"/>
    <dgm:cxn modelId="{C204574D-4957-4600-ADA9-2907444AF74A}" type="presOf" srcId="{AAC217FE-25A5-4347-A8FB-7310709A15F2}" destId="{EC679CC4-44F2-4C09-B36C-2677DFE334A8}" srcOrd="0" destOrd="0" presId="urn:microsoft.com/office/officeart/2005/8/layout/chevron2"/>
    <dgm:cxn modelId="{57E9797F-2569-4947-B2D3-2CCC287FD791}" srcId="{CDA27280-29C7-4E51-8C76-68492F743939}" destId="{AAC217FE-25A5-4347-A8FB-7310709A15F2}" srcOrd="2" destOrd="0" parTransId="{0F9C34E8-BFCC-43EB-88AA-491B56C675CF}" sibTransId="{DA9075B3-B022-4FDD-8F0F-912741B2A404}"/>
    <dgm:cxn modelId="{88F12308-C5E9-4401-A26A-EA619599446C}" type="presOf" srcId="{2E281C58-830C-44CA-9462-8B975E93A483}" destId="{5976334F-9BD7-4963-9F30-74F27FA9FD0F}" srcOrd="0" destOrd="0" presId="urn:microsoft.com/office/officeart/2005/8/layout/chevron2"/>
    <dgm:cxn modelId="{EB88F181-DE30-4FC3-892B-0077A1CCD79D}" type="presOf" srcId="{4BE6F945-6367-41C1-B824-64CB8E031416}" destId="{64868D20-7788-433B-9B31-AA242298D1EA}" srcOrd="0" destOrd="0" presId="urn:microsoft.com/office/officeart/2005/8/layout/chevron2"/>
    <dgm:cxn modelId="{3E9E2DD3-8263-4F82-9C27-758041C8F1D0}" srcId="{AAC217FE-25A5-4347-A8FB-7310709A15F2}" destId="{33294646-7BEF-4EA9-8B8D-718B6A4E21F9}" srcOrd="0" destOrd="0" parTransId="{3EE18D83-4286-4FEF-ACE7-33F596F32E1F}" sibTransId="{700E8CD8-E938-467E-ACDE-53A390FFD106}"/>
    <dgm:cxn modelId="{21E536DC-DCA4-4168-99A5-1C242F204BF5}" type="presOf" srcId="{145A631C-3CE1-42B6-82FC-988E94842C14}" destId="{45959E0A-CAF2-43A1-B48E-CAC3610D89EF}" srcOrd="0" destOrd="0" presId="urn:microsoft.com/office/officeart/2005/8/layout/chevron2"/>
    <dgm:cxn modelId="{304C0B91-24E8-48CE-9950-80F897ACB324}" type="presOf" srcId="{1B2E2CE0-DD05-449B-83F5-FF31A3001D40}" destId="{A6DA4E78-2ECE-4D11-8125-CEAD23B10BA0}" srcOrd="0" destOrd="0" presId="urn:microsoft.com/office/officeart/2005/8/layout/chevron2"/>
    <dgm:cxn modelId="{F0A4F0A1-0DAD-448E-BB72-5127B65F3C7B}" type="presOf" srcId="{33294646-7BEF-4EA9-8B8D-718B6A4E21F9}" destId="{79720275-F237-475F-B6D0-912FE7A7870E}" srcOrd="0" destOrd="0" presId="urn:microsoft.com/office/officeart/2005/8/layout/chevron2"/>
    <dgm:cxn modelId="{3FC782E2-ADD0-4585-87D3-8479A416E7FD}" srcId="{145A631C-3CE1-42B6-82FC-988E94842C14}" destId="{0EEE6DBC-62D4-4A90-94A9-81AFBD0B6395}" srcOrd="0" destOrd="0" parTransId="{7AE074D5-16CF-4E8F-A499-93994A784F2C}" sibTransId="{AD500B2D-8CBA-458F-A0F3-332E6B933193}"/>
    <dgm:cxn modelId="{95F8EF9B-97BB-4E9A-8138-F0AD38CF5D34}" srcId="{4BE6F945-6367-41C1-B824-64CB8E031416}" destId="{1B2E2CE0-DD05-449B-83F5-FF31A3001D40}" srcOrd="0" destOrd="0" parTransId="{0B0A980A-3D41-46EA-B824-2EE36B6DCA26}" sibTransId="{B2AA3F71-0A6E-44D6-B3E4-829F5F4263C1}"/>
    <dgm:cxn modelId="{8711051E-7AE8-4DDB-9292-2318988805B6}" srcId="{CDA27280-29C7-4E51-8C76-68492F743939}" destId="{145A631C-3CE1-42B6-82FC-988E94842C14}" srcOrd="3" destOrd="0" parTransId="{1B7FB9A1-4354-4501-B3DF-9A963510D07F}" sibTransId="{9296B054-1C46-4311-BF83-5983A6E55F8D}"/>
    <dgm:cxn modelId="{7BF67A72-9387-4DFC-B52B-9D3A50706ED9}" type="presOf" srcId="{0EEE6DBC-62D4-4A90-94A9-81AFBD0B6395}" destId="{05A5E79F-9908-40C5-945D-A8A879B73552}" srcOrd="0" destOrd="0" presId="urn:microsoft.com/office/officeart/2005/8/layout/chevron2"/>
    <dgm:cxn modelId="{FD7233AE-C7D9-423A-BDB2-CD62F0C09303}" srcId="{CDA27280-29C7-4E51-8C76-68492F743939}" destId="{2E281C58-830C-44CA-9462-8B975E93A483}" srcOrd="1" destOrd="0" parTransId="{B0E4EA04-D596-4E55-8EA3-DAAD11CA801F}" sibTransId="{1C1AB4DC-05F1-4D82-B9F6-C617F0BF5AC4}"/>
    <dgm:cxn modelId="{96F26B58-C603-4F84-A689-F89B5AD24908}" srcId="{2E281C58-830C-44CA-9462-8B975E93A483}" destId="{0F72C13D-579A-45F8-BBB3-4D055EAD00A3}" srcOrd="0" destOrd="0" parTransId="{9B11EE05-552E-48B5-BF85-6D5385A3EAA7}" sibTransId="{CDB4A882-3B26-4E83-A937-562D868ECBEE}"/>
    <dgm:cxn modelId="{42986A44-CE8E-4D13-8D30-63E35750D26F}" type="presParOf" srcId="{89C6E60B-AAB2-4595-96A1-3BD5E9CCD69A}" destId="{E8B3A79B-DC1C-4C2A-B5BE-BEDE24AD4C4C}" srcOrd="0" destOrd="0" presId="urn:microsoft.com/office/officeart/2005/8/layout/chevron2"/>
    <dgm:cxn modelId="{4C8F06C5-2797-4B90-BEA0-A79C14784A8E}" type="presParOf" srcId="{E8B3A79B-DC1C-4C2A-B5BE-BEDE24AD4C4C}" destId="{64868D20-7788-433B-9B31-AA242298D1EA}" srcOrd="0" destOrd="0" presId="urn:microsoft.com/office/officeart/2005/8/layout/chevron2"/>
    <dgm:cxn modelId="{12243246-D016-4FE2-BB18-777302E10980}" type="presParOf" srcId="{E8B3A79B-DC1C-4C2A-B5BE-BEDE24AD4C4C}" destId="{A6DA4E78-2ECE-4D11-8125-CEAD23B10BA0}" srcOrd="1" destOrd="0" presId="urn:microsoft.com/office/officeart/2005/8/layout/chevron2"/>
    <dgm:cxn modelId="{C549BC55-531C-4A97-B6EC-50F6443572AC}" type="presParOf" srcId="{89C6E60B-AAB2-4595-96A1-3BD5E9CCD69A}" destId="{CB67EFB8-AB81-445A-8B9A-98CEC64682B1}" srcOrd="1" destOrd="0" presId="urn:microsoft.com/office/officeart/2005/8/layout/chevron2"/>
    <dgm:cxn modelId="{EE4F25D6-0823-4992-84B1-E4262A126697}" type="presParOf" srcId="{89C6E60B-AAB2-4595-96A1-3BD5E9CCD69A}" destId="{A4B2E25E-2462-4A7C-B5B0-2234C593A61A}" srcOrd="2" destOrd="0" presId="urn:microsoft.com/office/officeart/2005/8/layout/chevron2"/>
    <dgm:cxn modelId="{E8DC81D9-7DF4-4C80-A763-BFBAD0AC6578}" type="presParOf" srcId="{A4B2E25E-2462-4A7C-B5B0-2234C593A61A}" destId="{5976334F-9BD7-4963-9F30-74F27FA9FD0F}" srcOrd="0" destOrd="0" presId="urn:microsoft.com/office/officeart/2005/8/layout/chevron2"/>
    <dgm:cxn modelId="{F27AA6F9-9E7E-4BC9-909F-3C94D07E54EB}" type="presParOf" srcId="{A4B2E25E-2462-4A7C-B5B0-2234C593A61A}" destId="{9ADA497E-A9EC-4A12-9567-31BDDEBBE30E}" srcOrd="1" destOrd="0" presId="urn:microsoft.com/office/officeart/2005/8/layout/chevron2"/>
    <dgm:cxn modelId="{6C8B6313-585A-440E-8A35-1A87FB27A922}" type="presParOf" srcId="{89C6E60B-AAB2-4595-96A1-3BD5E9CCD69A}" destId="{F56D2AB1-CE71-4B9A-9D5C-ABFAA56D854F}" srcOrd="3" destOrd="0" presId="urn:microsoft.com/office/officeart/2005/8/layout/chevron2"/>
    <dgm:cxn modelId="{1062A193-52DE-4D28-9E56-230294FE2240}" type="presParOf" srcId="{89C6E60B-AAB2-4595-96A1-3BD5E9CCD69A}" destId="{206CCC61-CC28-4431-98CF-DB14AADEC101}" srcOrd="4" destOrd="0" presId="urn:microsoft.com/office/officeart/2005/8/layout/chevron2"/>
    <dgm:cxn modelId="{DDC345CA-A52B-4B5C-9AA1-01F8CD63397C}" type="presParOf" srcId="{206CCC61-CC28-4431-98CF-DB14AADEC101}" destId="{EC679CC4-44F2-4C09-B36C-2677DFE334A8}" srcOrd="0" destOrd="0" presId="urn:microsoft.com/office/officeart/2005/8/layout/chevron2"/>
    <dgm:cxn modelId="{1EC72024-5FFD-4A9F-9941-544CCE53CBE3}" type="presParOf" srcId="{206CCC61-CC28-4431-98CF-DB14AADEC101}" destId="{79720275-F237-475F-B6D0-912FE7A7870E}" srcOrd="1" destOrd="0" presId="urn:microsoft.com/office/officeart/2005/8/layout/chevron2"/>
    <dgm:cxn modelId="{6D901903-6784-4BA0-81F0-9647A83D896A}" type="presParOf" srcId="{89C6E60B-AAB2-4595-96A1-3BD5E9CCD69A}" destId="{E330AF15-7772-4408-858E-46FFF024FBDB}" srcOrd="5" destOrd="0" presId="urn:microsoft.com/office/officeart/2005/8/layout/chevron2"/>
    <dgm:cxn modelId="{D173B7F2-DF22-4A23-8D11-B921A6342D80}" type="presParOf" srcId="{89C6E60B-AAB2-4595-96A1-3BD5E9CCD69A}" destId="{1983D882-9663-42B9-A065-03158768CED3}" srcOrd="6" destOrd="0" presId="urn:microsoft.com/office/officeart/2005/8/layout/chevron2"/>
    <dgm:cxn modelId="{10E65981-82D8-4088-A665-15719A681DA8}" type="presParOf" srcId="{1983D882-9663-42B9-A065-03158768CED3}" destId="{45959E0A-CAF2-43A1-B48E-CAC3610D89EF}" srcOrd="0" destOrd="0" presId="urn:microsoft.com/office/officeart/2005/8/layout/chevron2"/>
    <dgm:cxn modelId="{42A1917D-9E64-42AD-BC89-27C1EAE61F3A}" type="presParOf" srcId="{1983D882-9663-42B9-A065-03158768CED3}" destId="{05A5E79F-9908-40C5-945D-A8A879B73552}" srcOrd="1" destOrd="0" presId="urn:microsoft.com/office/officeart/2005/8/layout/chevron2"/>
    <dgm:cxn modelId="{7DBF06FE-E085-44EF-BC98-E2E95468C142}" type="presParOf" srcId="{89C6E60B-AAB2-4595-96A1-3BD5E9CCD69A}" destId="{F673B4CF-CFD3-4929-9BA0-A8D166331AF1}" srcOrd="7" destOrd="0" presId="urn:microsoft.com/office/officeart/2005/8/layout/chevron2"/>
    <dgm:cxn modelId="{5B3E72ED-E4C6-4CD1-A492-0E0A73DA1F67}" type="presParOf" srcId="{89C6E60B-AAB2-4595-96A1-3BD5E9CCD69A}" destId="{92A9BF43-A1BB-4996-B4F9-C5415ED3D54A}" srcOrd="8" destOrd="0" presId="urn:microsoft.com/office/officeart/2005/8/layout/chevron2"/>
    <dgm:cxn modelId="{1A0A6AEF-B3F5-4AB0-B7A7-E6F91D2CDD7D}" type="presParOf" srcId="{92A9BF43-A1BB-4996-B4F9-C5415ED3D54A}" destId="{822530CC-6A48-44E0-8A10-F8F44EF0D3AA}" srcOrd="0" destOrd="0" presId="urn:microsoft.com/office/officeart/2005/8/layout/chevron2"/>
    <dgm:cxn modelId="{37A11765-9A94-40AA-86FB-E6C199768C4E}" type="presParOf" srcId="{92A9BF43-A1BB-4996-B4F9-C5415ED3D54A}" destId="{65E5FE15-ABAC-4DD8-9BEA-DDC06953C115}" srcOrd="1"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82DA59C-6AE3-478F-8B55-196236CB3BF5}" type="doc">
      <dgm:prSet loTypeId="urn:microsoft.com/office/officeart/2005/8/layout/gear1" loCatId="process" qsTypeId="urn:microsoft.com/office/officeart/2005/8/quickstyle/simple4" qsCatId="simple" csTypeId="urn:microsoft.com/office/officeart/2005/8/colors/accent1_2" csCatId="accent1" phldr="1"/>
      <dgm:spPr/>
      <dgm:t>
        <a:bodyPr/>
        <a:lstStyle/>
        <a:p>
          <a:endParaRPr lang="en-US"/>
        </a:p>
      </dgm:t>
    </dgm:pt>
    <dgm:pt modelId="{D7D000AE-FDA2-46E3-9A19-0FA8221C006F}">
      <dgm:prSet phldrT="[Text]" custT="1"/>
      <dgm:spPr/>
      <dgm:t>
        <a:bodyPr/>
        <a:lstStyle/>
        <a:p>
          <a:r>
            <a:rPr lang="en-US" sz="2400" dirty="0" smtClean="0"/>
            <a:t>F1 Score</a:t>
          </a:r>
          <a:endParaRPr lang="en-US" sz="2400" dirty="0"/>
        </a:p>
      </dgm:t>
    </dgm:pt>
    <dgm:pt modelId="{AF57F0D0-91AF-4D70-BDB3-AD3F841672B6}" type="parTrans" cxnId="{BE7E90D7-DF3E-44D0-B22C-C88129EAF8FF}">
      <dgm:prSet/>
      <dgm:spPr/>
      <dgm:t>
        <a:bodyPr/>
        <a:lstStyle/>
        <a:p>
          <a:endParaRPr lang="en-US"/>
        </a:p>
      </dgm:t>
    </dgm:pt>
    <dgm:pt modelId="{796B4128-7250-4294-94F3-D57FF7244F43}" type="sibTrans" cxnId="{BE7E90D7-DF3E-44D0-B22C-C88129EAF8FF}">
      <dgm:prSet/>
      <dgm:spPr/>
      <dgm:t>
        <a:bodyPr/>
        <a:lstStyle/>
        <a:p>
          <a:endParaRPr lang="en-US"/>
        </a:p>
      </dgm:t>
    </dgm:pt>
    <dgm:pt modelId="{4CFC9A5A-AF58-4675-BC9B-97F3AD612AB6}">
      <dgm:prSet phldrT="[Text]" custT="1"/>
      <dgm:spPr/>
      <dgm:t>
        <a:bodyPr/>
        <a:lstStyle/>
        <a:p>
          <a:r>
            <a:rPr lang="en-US" sz="1400" dirty="0" smtClean="0"/>
            <a:t>Precision</a:t>
          </a:r>
          <a:endParaRPr lang="en-US" sz="1500" dirty="0"/>
        </a:p>
      </dgm:t>
    </dgm:pt>
    <dgm:pt modelId="{801DF419-855F-4E13-A95F-3CD65CC1E03D}" type="sibTrans" cxnId="{C194DF6A-1F16-49D8-9815-B9FC90C5FA40}">
      <dgm:prSet/>
      <dgm:spPr/>
      <dgm:t>
        <a:bodyPr/>
        <a:lstStyle/>
        <a:p>
          <a:endParaRPr lang="en-US"/>
        </a:p>
      </dgm:t>
    </dgm:pt>
    <dgm:pt modelId="{D4503A23-B9EF-4F28-AFE7-FACE7C082F5A}" type="parTrans" cxnId="{C194DF6A-1F16-49D8-9815-B9FC90C5FA40}">
      <dgm:prSet/>
      <dgm:spPr/>
      <dgm:t>
        <a:bodyPr/>
        <a:lstStyle/>
        <a:p>
          <a:endParaRPr lang="en-US"/>
        </a:p>
      </dgm:t>
    </dgm:pt>
    <dgm:pt modelId="{ADAF787E-219B-4A4D-8201-D77FCAB5B1FA}">
      <dgm:prSet phldrT="[Text]"/>
      <dgm:spPr/>
      <dgm:t>
        <a:bodyPr/>
        <a:lstStyle/>
        <a:p>
          <a:r>
            <a:rPr lang="en-US" dirty="0" smtClean="0"/>
            <a:t>Recall</a:t>
          </a:r>
          <a:endParaRPr lang="en-US" dirty="0"/>
        </a:p>
      </dgm:t>
    </dgm:pt>
    <dgm:pt modelId="{2443074C-9DC5-4531-9528-EC20756EBB05}" type="sibTrans" cxnId="{91109AC2-91DE-4046-BCF5-126218F81CB4}">
      <dgm:prSet/>
      <dgm:spPr/>
      <dgm:t>
        <a:bodyPr/>
        <a:lstStyle/>
        <a:p>
          <a:endParaRPr lang="en-US"/>
        </a:p>
      </dgm:t>
    </dgm:pt>
    <dgm:pt modelId="{5E040FB1-B8B1-43DF-AAE0-E151CC554FD2}" type="parTrans" cxnId="{91109AC2-91DE-4046-BCF5-126218F81CB4}">
      <dgm:prSet/>
      <dgm:spPr/>
      <dgm:t>
        <a:bodyPr/>
        <a:lstStyle/>
        <a:p>
          <a:endParaRPr lang="en-US"/>
        </a:p>
      </dgm:t>
    </dgm:pt>
    <dgm:pt modelId="{880CA4CD-3F07-4944-AD3E-22D805BDA6BB}" type="pres">
      <dgm:prSet presAssocID="{B82DA59C-6AE3-478F-8B55-196236CB3BF5}" presName="composite" presStyleCnt="0">
        <dgm:presLayoutVars>
          <dgm:chMax val="3"/>
          <dgm:animLvl val="lvl"/>
          <dgm:resizeHandles val="exact"/>
        </dgm:presLayoutVars>
      </dgm:prSet>
      <dgm:spPr/>
    </dgm:pt>
    <dgm:pt modelId="{7567F32F-15CA-4D63-8CE5-707396CDDFF1}" type="pres">
      <dgm:prSet presAssocID="{D7D000AE-FDA2-46E3-9A19-0FA8221C006F}" presName="gear1" presStyleLbl="node1" presStyleIdx="0" presStyleCnt="3">
        <dgm:presLayoutVars>
          <dgm:chMax val="1"/>
          <dgm:bulletEnabled val="1"/>
        </dgm:presLayoutVars>
      </dgm:prSet>
      <dgm:spPr/>
    </dgm:pt>
    <dgm:pt modelId="{94CF6260-DE8A-4126-BFC6-E5BABAC2BB82}" type="pres">
      <dgm:prSet presAssocID="{D7D000AE-FDA2-46E3-9A19-0FA8221C006F}" presName="gear1srcNode" presStyleLbl="node1" presStyleIdx="0" presStyleCnt="3"/>
      <dgm:spPr/>
    </dgm:pt>
    <dgm:pt modelId="{EFA1E595-391F-41EF-A603-A4233B3721A0}" type="pres">
      <dgm:prSet presAssocID="{D7D000AE-FDA2-46E3-9A19-0FA8221C006F}" presName="gear1dstNode" presStyleLbl="node1" presStyleIdx="0" presStyleCnt="3"/>
      <dgm:spPr/>
    </dgm:pt>
    <dgm:pt modelId="{D223A362-6C3E-41F6-9892-78CC472B0A86}" type="pres">
      <dgm:prSet presAssocID="{4CFC9A5A-AF58-4675-BC9B-97F3AD612AB6}" presName="gear2" presStyleLbl="node1" presStyleIdx="1" presStyleCnt="3">
        <dgm:presLayoutVars>
          <dgm:chMax val="1"/>
          <dgm:bulletEnabled val="1"/>
        </dgm:presLayoutVars>
      </dgm:prSet>
      <dgm:spPr/>
    </dgm:pt>
    <dgm:pt modelId="{304720DF-73E7-46D3-AF89-72DD6A70CFF8}" type="pres">
      <dgm:prSet presAssocID="{4CFC9A5A-AF58-4675-BC9B-97F3AD612AB6}" presName="gear2srcNode" presStyleLbl="node1" presStyleIdx="1" presStyleCnt="3"/>
      <dgm:spPr/>
    </dgm:pt>
    <dgm:pt modelId="{154D39F8-8C13-40A1-B7C6-4FC5532EECDF}" type="pres">
      <dgm:prSet presAssocID="{4CFC9A5A-AF58-4675-BC9B-97F3AD612AB6}" presName="gear2dstNode" presStyleLbl="node1" presStyleIdx="1" presStyleCnt="3"/>
      <dgm:spPr/>
    </dgm:pt>
    <dgm:pt modelId="{57EEBECE-0854-449B-9625-66E097D0B1B2}" type="pres">
      <dgm:prSet presAssocID="{ADAF787E-219B-4A4D-8201-D77FCAB5B1FA}" presName="gear3" presStyleLbl="node1" presStyleIdx="2" presStyleCnt="3"/>
      <dgm:spPr/>
    </dgm:pt>
    <dgm:pt modelId="{ECE8447F-1A01-4CFB-9C39-8A06FE637EB9}" type="pres">
      <dgm:prSet presAssocID="{ADAF787E-219B-4A4D-8201-D77FCAB5B1FA}" presName="gear3tx" presStyleLbl="node1" presStyleIdx="2" presStyleCnt="3">
        <dgm:presLayoutVars>
          <dgm:chMax val="1"/>
          <dgm:bulletEnabled val="1"/>
        </dgm:presLayoutVars>
      </dgm:prSet>
      <dgm:spPr/>
    </dgm:pt>
    <dgm:pt modelId="{91CE218B-C008-4D72-B4E5-D1E17DF1AD6D}" type="pres">
      <dgm:prSet presAssocID="{ADAF787E-219B-4A4D-8201-D77FCAB5B1FA}" presName="gear3srcNode" presStyleLbl="node1" presStyleIdx="2" presStyleCnt="3"/>
      <dgm:spPr/>
    </dgm:pt>
    <dgm:pt modelId="{98128B2B-5BB3-4C72-BC1F-E5A72B69A27E}" type="pres">
      <dgm:prSet presAssocID="{ADAF787E-219B-4A4D-8201-D77FCAB5B1FA}" presName="gear3dstNode" presStyleLbl="node1" presStyleIdx="2" presStyleCnt="3"/>
      <dgm:spPr/>
    </dgm:pt>
    <dgm:pt modelId="{7F83E65B-8C11-4718-8A20-EEB4408B623F}" type="pres">
      <dgm:prSet presAssocID="{796B4128-7250-4294-94F3-D57FF7244F43}" presName="connector1" presStyleLbl="sibTrans2D1" presStyleIdx="0" presStyleCnt="3"/>
      <dgm:spPr/>
    </dgm:pt>
    <dgm:pt modelId="{8B9EAC68-AAA7-43D3-B317-F4F6FDD65267}" type="pres">
      <dgm:prSet presAssocID="{801DF419-855F-4E13-A95F-3CD65CC1E03D}" presName="connector2" presStyleLbl="sibTrans2D1" presStyleIdx="1" presStyleCnt="3"/>
      <dgm:spPr/>
    </dgm:pt>
    <dgm:pt modelId="{F401637C-0697-4965-B6C1-5C00CF1FDB4B}" type="pres">
      <dgm:prSet presAssocID="{2443074C-9DC5-4531-9528-EC20756EBB05}" presName="connector3" presStyleLbl="sibTrans2D1" presStyleIdx="2" presStyleCnt="3"/>
      <dgm:spPr/>
    </dgm:pt>
  </dgm:ptLst>
  <dgm:cxnLst>
    <dgm:cxn modelId="{917B6F48-4888-41D6-9DDD-BC3D9FCDDAF2}" type="presOf" srcId="{B82DA59C-6AE3-478F-8B55-196236CB3BF5}" destId="{880CA4CD-3F07-4944-AD3E-22D805BDA6BB}" srcOrd="0" destOrd="0" presId="urn:microsoft.com/office/officeart/2005/8/layout/gear1"/>
    <dgm:cxn modelId="{18E77F5B-BB69-4F3B-87CD-895C1D29CAEC}" type="presOf" srcId="{2443074C-9DC5-4531-9528-EC20756EBB05}" destId="{F401637C-0697-4965-B6C1-5C00CF1FDB4B}" srcOrd="0" destOrd="0" presId="urn:microsoft.com/office/officeart/2005/8/layout/gear1"/>
    <dgm:cxn modelId="{D4EEA476-8576-4F24-9B92-FA026952BE9E}" type="presOf" srcId="{D7D000AE-FDA2-46E3-9A19-0FA8221C006F}" destId="{94CF6260-DE8A-4126-BFC6-E5BABAC2BB82}" srcOrd="1" destOrd="0" presId="urn:microsoft.com/office/officeart/2005/8/layout/gear1"/>
    <dgm:cxn modelId="{C2D21D8A-0F08-4355-9D9F-F588186A0D53}" type="presOf" srcId="{4CFC9A5A-AF58-4675-BC9B-97F3AD612AB6}" destId="{D223A362-6C3E-41F6-9892-78CC472B0A86}" srcOrd="0" destOrd="0" presId="urn:microsoft.com/office/officeart/2005/8/layout/gear1"/>
    <dgm:cxn modelId="{AF5DAC16-10D8-4F48-A2B0-9894FB95D0BA}" type="presOf" srcId="{ADAF787E-219B-4A4D-8201-D77FCAB5B1FA}" destId="{98128B2B-5BB3-4C72-BC1F-E5A72B69A27E}" srcOrd="3" destOrd="0" presId="urn:microsoft.com/office/officeart/2005/8/layout/gear1"/>
    <dgm:cxn modelId="{8275DA20-C4E9-4172-A91C-F1948CAA6390}" type="presOf" srcId="{D7D000AE-FDA2-46E3-9A19-0FA8221C006F}" destId="{EFA1E595-391F-41EF-A603-A4233B3721A0}" srcOrd="2" destOrd="0" presId="urn:microsoft.com/office/officeart/2005/8/layout/gear1"/>
    <dgm:cxn modelId="{6C73F5FA-DA49-4CCA-850B-2914FCBAAD10}" type="presOf" srcId="{ADAF787E-219B-4A4D-8201-D77FCAB5B1FA}" destId="{91CE218B-C008-4D72-B4E5-D1E17DF1AD6D}" srcOrd="2" destOrd="0" presId="urn:microsoft.com/office/officeart/2005/8/layout/gear1"/>
    <dgm:cxn modelId="{21D2BE54-4C6F-4930-ABE1-A5DF659462BF}" type="presOf" srcId="{801DF419-855F-4E13-A95F-3CD65CC1E03D}" destId="{8B9EAC68-AAA7-43D3-B317-F4F6FDD65267}" srcOrd="0" destOrd="0" presId="urn:microsoft.com/office/officeart/2005/8/layout/gear1"/>
    <dgm:cxn modelId="{6097B2EA-B2A0-4821-8F00-26D30237A326}" type="presOf" srcId="{ADAF787E-219B-4A4D-8201-D77FCAB5B1FA}" destId="{57EEBECE-0854-449B-9625-66E097D0B1B2}" srcOrd="0" destOrd="0" presId="urn:microsoft.com/office/officeart/2005/8/layout/gear1"/>
    <dgm:cxn modelId="{91109AC2-91DE-4046-BCF5-126218F81CB4}" srcId="{B82DA59C-6AE3-478F-8B55-196236CB3BF5}" destId="{ADAF787E-219B-4A4D-8201-D77FCAB5B1FA}" srcOrd="2" destOrd="0" parTransId="{5E040FB1-B8B1-43DF-AAE0-E151CC554FD2}" sibTransId="{2443074C-9DC5-4531-9528-EC20756EBB05}"/>
    <dgm:cxn modelId="{C194DF6A-1F16-49D8-9815-B9FC90C5FA40}" srcId="{B82DA59C-6AE3-478F-8B55-196236CB3BF5}" destId="{4CFC9A5A-AF58-4675-BC9B-97F3AD612AB6}" srcOrd="1" destOrd="0" parTransId="{D4503A23-B9EF-4F28-AFE7-FACE7C082F5A}" sibTransId="{801DF419-855F-4E13-A95F-3CD65CC1E03D}"/>
    <dgm:cxn modelId="{F9F996BA-2218-475C-A7DF-F94D64D1BF91}" type="presOf" srcId="{D7D000AE-FDA2-46E3-9A19-0FA8221C006F}" destId="{7567F32F-15CA-4D63-8CE5-707396CDDFF1}" srcOrd="0" destOrd="0" presId="urn:microsoft.com/office/officeart/2005/8/layout/gear1"/>
    <dgm:cxn modelId="{52CF8C6C-38B1-4BA9-B94A-F3C1E5514705}" type="presOf" srcId="{ADAF787E-219B-4A4D-8201-D77FCAB5B1FA}" destId="{ECE8447F-1A01-4CFB-9C39-8A06FE637EB9}" srcOrd="1" destOrd="0" presId="urn:microsoft.com/office/officeart/2005/8/layout/gear1"/>
    <dgm:cxn modelId="{BE7E90D7-DF3E-44D0-B22C-C88129EAF8FF}" srcId="{B82DA59C-6AE3-478F-8B55-196236CB3BF5}" destId="{D7D000AE-FDA2-46E3-9A19-0FA8221C006F}" srcOrd="0" destOrd="0" parTransId="{AF57F0D0-91AF-4D70-BDB3-AD3F841672B6}" sibTransId="{796B4128-7250-4294-94F3-D57FF7244F43}"/>
    <dgm:cxn modelId="{9EE51663-CF0D-4C3C-94D3-B2DDB6C46AE6}" type="presOf" srcId="{4CFC9A5A-AF58-4675-BC9B-97F3AD612AB6}" destId="{304720DF-73E7-46D3-AF89-72DD6A70CFF8}" srcOrd="1" destOrd="0" presId="urn:microsoft.com/office/officeart/2005/8/layout/gear1"/>
    <dgm:cxn modelId="{38571068-825F-4147-A99E-6060B8252A4D}" type="presOf" srcId="{4CFC9A5A-AF58-4675-BC9B-97F3AD612AB6}" destId="{154D39F8-8C13-40A1-B7C6-4FC5532EECDF}" srcOrd="2" destOrd="0" presId="urn:microsoft.com/office/officeart/2005/8/layout/gear1"/>
    <dgm:cxn modelId="{807F8CE1-5CAD-4E5A-84F0-36954A5C135E}" type="presOf" srcId="{796B4128-7250-4294-94F3-D57FF7244F43}" destId="{7F83E65B-8C11-4718-8A20-EEB4408B623F}" srcOrd="0" destOrd="0" presId="urn:microsoft.com/office/officeart/2005/8/layout/gear1"/>
    <dgm:cxn modelId="{9F9E693C-D551-41F0-8B84-5E4E514DA8B8}" type="presParOf" srcId="{880CA4CD-3F07-4944-AD3E-22D805BDA6BB}" destId="{7567F32F-15CA-4D63-8CE5-707396CDDFF1}" srcOrd="0" destOrd="0" presId="urn:microsoft.com/office/officeart/2005/8/layout/gear1"/>
    <dgm:cxn modelId="{20053530-F57F-4852-9E51-EA0E03829C66}" type="presParOf" srcId="{880CA4CD-3F07-4944-AD3E-22D805BDA6BB}" destId="{94CF6260-DE8A-4126-BFC6-E5BABAC2BB82}" srcOrd="1" destOrd="0" presId="urn:microsoft.com/office/officeart/2005/8/layout/gear1"/>
    <dgm:cxn modelId="{CCC4A818-BF42-409E-8533-A5E10CD916DD}" type="presParOf" srcId="{880CA4CD-3F07-4944-AD3E-22D805BDA6BB}" destId="{EFA1E595-391F-41EF-A603-A4233B3721A0}" srcOrd="2" destOrd="0" presId="urn:microsoft.com/office/officeart/2005/8/layout/gear1"/>
    <dgm:cxn modelId="{3BE4EFD8-A364-45CA-B946-E8B21D084C83}" type="presParOf" srcId="{880CA4CD-3F07-4944-AD3E-22D805BDA6BB}" destId="{D223A362-6C3E-41F6-9892-78CC472B0A86}" srcOrd="3" destOrd="0" presId="urn:microsoft.com/office/officeart/2005/8/layout/gear1"/>
    <dgm:cxn modelId="{558E3856-B4EB-4C00-B945-22A733981C8B}" type="presParOf" srcId="{880CA4CD-3F07-4944-AD3E-22D805BDA6BB}" destId="{304720DF-73E7-46D3-AF89-72DD6A70CFF8}" srcOrd="4" destOrd="0" presId="urn:microsoft.com/office/officeart/2005/8/layout/gear1"/>
    <dgm:cxn modelId="{6DEAF27C-784D-4654-8200-667174D897C3}" type="presParOf" srcId="{880CA4CD-3F07-4944-AD3E-22D805BDA6BB}" destId="{154D39F8-8C13-40A1-B7C6-4FC5532EECDF}" srcOrd="5" destOrd="0" presId="urn:microsoft.com/office/officeart/2005/8/layout/gear1"/>
    <dgm:cxn modelId="{7426EB04-ABCD-471C-B0F4-A677885C9D3D}" type="presParOf" srcId="{880CA4CD-3F07-4944-AD3E-22D805BDA6BB}" destId="{57EEBECE-0854-449B-9625-66E097D0B1B2}" srcOrd="6" destOrd="0" presId="urn:microsoft.com/office/officeart/2005/8/layout/gear1"/>
    <dgm:cxn modelId="{EBEAE92F-BB1E-4EB8-AC06-2296CB22ABF5}" type="presParOf" srcId="{880CA4CD-3F07-4944-AD3E-22D805BDA6BB}" destId="{ECE8447F-1A01-4CFB-9C39-8A06FE637EB9}" srcOrd="7" destOrd="0" presId="urn:microsoft.com/office/officeart/2005/8/layout/gear1"/>
    <dgm:cxn modelId="{1D111AA9-C211-4CFD-B20A-5C3E30199989}" type="presParOf" srcId="{880CA4CD-3F07-4944-AD3E-22D805BDA6BB}" destId="{91CE218B-C008-4D72-B4E5-D1E17DF1AD6D}" srcOrd="8" destOrd="0" presId="urn:microsoft.com/office/officeart/2005/8/layout/gear1"/>
    <dgm:cxn modelId="{10BD9966-6DAF-4B83-BAD5-0E7F74EC58FE}" type="presParOf" srcId="{880CA4CD-3F07-4944-AD3E-22D805BDA6BB}" destId="{98128B2B-5BB3-4C72-BC1F-E5A72B69A27E}" srcOrd="9" destOrd="0" presId="urn:microsoft.com/office/officeart/2005/8/layout/gear1"/>
    <dgm:cxn modelId="{DD4A0485-B7D2-486D-BC0B-CAB57004CA9D}" type="presParOf" srcId="{880CA4CD-3F07-4944-AD3E-22D805BDA6BB}" destId="{7F83E65B-8C11-4718-8A20-EEB4408B623F}" srcOrd="10" destOrd="0" presId="urn:microsoft.com/office/officeart/2005/8/layout/gear1"/>
    <dgm:cxn modelId="{5ECBDEBB-C168-46FC-94A5-A0D0DF062144}" type="presParOf" srcId="{880CA4CD-3F07-4944-AD3E-22D805BDA6BB}" destId="{8B9EAC68-AAA7-43D3-B317-F4F6FDD65267}" srcOrd="11" destOrd="0" presId="urn:microsoft.com/office/officeart/2005/8/layout/gear1"/>
    <dgm:cxn modelId="{8434FCFA-73E5-4C59-AA80-7CBD7045FC6E}" type="presParOf" srcId="{880CA4CD-3F07-4944-AD3E-22D805BDA6BB}" destId="{F401637C-0697-4965-B6C1-5C00CF1FDB4B}"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32590C0-BA3B-45C6-8E85-7F8B298AED9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C29B683-6443-4A29-94F6-56451900646F}">
      <dgm:prSet phldrT="[Text]"/>
      <dgm:spPr/>
      <dgm:t>
        <a:bodyPr/>
        <a:lstStyle/>
        <a:p>
          <a:r>
            <a:rPr lang="en-US" dirty="0" smtClean="0"/>
            <a:t>Install</a:t>
          </a:r>
          <a:endParaRPr lang="en-US" dirty="0"/>
        </a:p>
      </dgm:t>
    </dgm:pt>
    <dgm:pt modelId="{A617896B-CDB6-44F2-813B-302D7701CE04}" type="parTrans" cxnId="{C98E6962-3751-4E63-8D72-F7F2123DD47A}">
      <dgm:prSet/>
      <dgm:spPr/>
      <dgm:t>
        <a:bodyPr/>
        <a:lstStyle/>
        <a:p>
          <a:endParaRPr lang="en-US"/>
        </a:p>
      </dgm:t>
    </dgm:pt>
    <dgm:pt modelId="{EC42FC0F-A616-43BE-9BB9-5B5A29D22E12}" type="sibTrans" cxnId="{C98E6962-3751-4E63-8D72-F7F2123DD47A}">
      <dgm:prSet/>
      <dgm:spPr/>
      <dgm:t>
        <a:bodyPr/>
        <a:lstStyle/>
        <a:p>
          <a:endParaRPr lang="en-US"/>
        </a:p>
      </dgm:t>
    </dgm:pt>
    <dgm:pt modelId="{8903CDC2-A66D-487B-B846-987DE433AA12}">
      <dgm:prSet phldrT="[Text]" phldr="1"/>
      <dgm:spPr/>
      <dgm:t>
        <a:bodyPr/>
        <a:lstStyle/>
        <a:p>
          <a:endParaRPr lang="en-US" dirty="0"/>
        </a:p>
      </dgm:t>
    </dgm:pt>
    <dgm:pt modelId="{D1F8A849-0439-42C7-99FE-5EDCC09719F3}" type="parTrans" cxnId="{CA08197C-6B9D-4729-AB7C-BB7757FF8EEF}">
      <dgm:prSet/>
      <dgm:spPr/>
      <dgm:t>
        <a:bodyPr/>
        <a:lstStyle/>
        <a:p>
          <a:endParaRPr lang="en-US"/>
        </a:p>
      </dgm:t>
    </dgm:pt>
    <dgm:pt modelId="{D54427AA-0AF1-4A4A-89BB-756858240486}" type="sibTrans" cxnId="{CA08197C-6B9D-4729-AB7C-BB7757FF8EEF}">
      <dgm:prSet/>
      <dgm:spPr/>
      <dgm:t>
        <a:bodyPr/>
        <a:lstStyle/>
        <a:p>
          <a:endParaRPr lang="en-US"/>
        </a:p>
      </dgm:t>
    </dgm:pt>
    <dgm:pt modelId="{F5664BC5-2FD4-43A5-BC36-ED1F78D6D1E9}">
      <dgm:prSet phldrT="[Text]"/>
      <dgm:spPr/>
      <dgm:t>
        <a:bodyPr/>
        <a:lstStyle/>
        <a:p>
          <a:r>
            <a:rPr lang="en-US" dirty="0" smtClean="0"/>
            <a:t>Separated Data</a:t>
          </a:r>
          <a:endParaRPr lang="en-US" dirty="0"/>
        </a:p>
      </dgm:t>
    </dgm:pt>
    <dgm:pt modelId="{145EF123-BB60-4676-A1A6-DA140132FC06}" type="parTrans" cxnId="{D9743D6A-5242-4C22-93FF-A1E542D13B66}">
      <dgm:prSet/>
      <dgm:spPr/>
      <dgm:t>
        <a:bodyPr/>
        <a:lstStyle/>
        <a:p>
          <a:endParaRPr lang="en-US"/>
        </a:p>
      </dgm:t>
    </dgm:pt>
    <dgm:pt modelId="{22DD4381-2A0D-4CF9-A189-B1A072752C55}" type="sibTrans" cxnId="{D9743D6A-5242-4C22-93FF-A1E542D13B66}">
      <dgm:prSet/>
      <dgm:spPr/>
      <dgm:t>
        <a:bodyPr/>
        <a:lstStyle/>
        <a:p>
          <a:endParaRPr lang="en-US"/>
        </a:p>
      </dgm:t>
    </dgm:pt>
    <dgm:pt modelId="{0E278AC1-840F-4B1E-8C3D-9E58ED5AA6FC}">
      <dgm:prSet phldrT="[Text]"/>
      <dgm:spPr/>
      <dgm:t>
        <a:bodyPr/>
        <a:lstStyle/>
        <a:p>
          <a:endParaRPr lang="en-US"/>
        </a:p>
      </dgm:t>
    </dgm:pt>
    <dgm:pt modelId="{8239F679-0E60-4654-AE52-943A2E12C942}" type="parTrans" cxnId="{FA9B8028-7736-4B8F-9751-57CB550C8547}">
      <dgm:prSet/>
      <dgm:spPr/>
      <dgm:t>
        <a:bodyPr/>
        <a:lstStyle/>
        <a:p>
          <a:endParaRPr lang="en-US"/>
        </a:p>
      </dgm:t>
    </dgm:pt>
    <dgm:pt modelId="{2E36C29C-A1B5-4F8D-BCB2-E9C7696BB171}" type="sibTrans" cxnId="{FA9B8028-7736-4B8F-9751-57CB550C8547}">
      <dgm:prSet/>
      <dgm:spPr/>
      <dgm:t>
        <a:bodyPr/>
        <a:lstStyle/>
        <a:p>
          <a:endParaRPr lang="en-US"/>
        </a:p>
      </dgm:t>
    </dgm:pt>
    <dgm:pt modelId="{F6531576-EA0B-4D4D-8358-ADBC25A9286E}">
      <dgm:prSet phldrT="[Text]"/>
      <dgm:spPr/>
      <dgm:t>
        <a:bodyPr/>
        <a:lstStyle/>
        <a:p>
          <a:r>
            <a:rPr lang="en-US" dirty="0" smtClean="0"/>
            <a:t>Overlapped Data</a:t>
          </a:r>
          <a:endParaRPr lang="en-US" dirty="0"/>
        </a:p>
      </dgm:t>
    </dgm:pt>
    <dgm:pt modelId="{443869AD-A82B-46E3-9345-54F82C835272}" type="parTrans" cxnId="{0B663BE7-7433-4D4F-95C1-130722112002}">
      <dgm:prSet/>
      <dgm:spPr/>
      <dgm:t>
        <a:bodyPr/>
        <a:lstStyle/>
        <a:p>
          <a:endParaRPr lang="en-US"/>
        </a:p>
      </dgm:t>
    </dgm:pt>
    <dgm:pt modelId="{45E5480C-A0D2-4DF9-B7D8-72B3CA24F509}" type="sibTrans" cxnId="{0B663BE7-7433-4D4F-95C1-130722112002}">
      <dgm:prSet/>
      <dgm:spPr/>
      <dgm:t>
        <a:bodyPr/>
        <a:lstStyle/>
        <a:p>
          <a:endParaRPr lang="en-US"/>
        </a:p>
      </dgm:t>
    </dgm:pt>
    <dgm:pt modelId="{297B2575-AA02-43AF-8806-ED8FDAAF861A}">
      <dgm:prSet phldrT="[Text]"/>
      <dgm:spPr/>
      <dgm:t>
        <a:bodyPr/>
        <a:lstStyle/>
        <a:p>
          <a:endParaRPr lang="en-US" dirty="0"/>
        </a:p>
      </dgm:t>
    </dgm:pt>
    <dgm:pt modelId="{F859B2A3-0AEE-4F93-9392-BF8D5970AB90}" type="parTrans" cxnId="{15C33C8F-6E9D-495E-81CB-C379D42BEAB5}">
      <dgm:prSet/>
      <dgm:spPr/>
      <dgm:t>
        <a:bodyPr/>
        <a:lstStyle/>
        <a:p>
          <a:endParaRPr lang="en-US"/>
        </a:p>
      </dgm:t>
    </dgm:pt>
    <dgm:pt modelId="{DD4FC5D8-7916-4FAF-A65C-4E34555CAEDA}" type="sibTrans" cxnId="{15C33C8F-6E9D-495E-81CB-C379D42BEAB5}">
      <dgm:prSet/>
      <dgm:spPr/>
      <dgm:t>
        <a:bodyPr/>
        <a:lstStyle/>
        <a:p>
          <a:endParaRPr lang="en-US"/>
        </a:p>
      </dgm:t>
    </dgm:pt>
    <dgm:pt modelId="{13525D28-1427-487A-8962-7C860167A026}">
      <dgm:prSet phldrT="[Text]"/>
      <dgm:spPr/>
      <dgm:t>
        <a:bodyPr/>
        <a:lstStyle/>
        <a:p>
          <a:endParaRPr lang="en-US" dirty="0"/>
        </a:p>
      </dgm:t>
    </dgm:pt>
    <dgm:pt modelId="{4F0959D0-7A47-4684-8C14-57C8A581C14C}" type="parTrans" cxnId="{693922C4-7B31-46DF-87C4-77EF50E51F30}">
      <dgm:prSet/>
      <dgm:spPr/>
      <dgm:t>
        <a:bodyPr/>
        <a:lstStyle/>
        <a:p>
          <a:endParaRPr lang="en-US"/>
        </a:p>
      </dgm:t>
    </dgm:pt>
    <dgm:pt modelId="{14E5E9C1-9407-4C83-A419-EE88A842DEA5}" type="sibTrans" cxnId="{693922C4-7B31-46DF-87C4-77EF50E51F30}">
      <dgm:prSet/>
      <dgm:spPr/>
      <dgm:t>
        <a:bodyPr/>
        <a:lstStyle/>
        <a:p>
          <a:endParaRPr lang="en-US"/>
        </a:p>
      </dgm:t>
    </dgm:pt>
    <dgm:pt modelId="{8B38929D-E2AA-4DBA-AACD-C63EAFB0DC5A}">
      <dgm:prSet phldrT="[Text]"/>
      <dgm:spPr/>
      <dgm:t>
        <a:bodyPr/>
        <a:lstStyle/>
        <a:p>
          <a:r>
            <a:rPr lang="en-US" dirty="0" smtClean="0"/>
            <a:t>Number Clusters</a:t>
          </a:r>
          <a:endParaRPr lang="en-US" dirty="0"/>
        </a:p>
      </dgm:t>
    </dgm:pt>
    <dgm:pt modelId="{4FD8636F-5833-48F6-86AE-97581C07AB31}" type="parTrans" cxnId="{7A3FBBC8-9501-4BA1-ABC9-030CB0C186E5}">
      <dgm:prSet/>
      <dgm:spPr/>
      <dgm:t>
        <a:bodyPr/>
        <a:lstStyle/>
        <a:p>
          <a:endParaRPr lang="en-US"/>
        </a:p>
      </dgm:t>
    </dgm:pt>
    <dgm:pt modelId="{220CEABD-9296-4EE6-A25B-9CAFFF7630A2}" type="sibTrans" cxnId="{7A3FBBC8-9501-4BA1-ABC9-030CB0C186E5}">
      <dgm:prSet/>
      <dgm:spPr/>
      <dgm:t>
        <a:bodyPr/>
        <a:lstStyle/>
        <a:p>
          <a:endParaRPr lang="en-US"/>
        </a:p>
      </dgm:t>
    </dgm:pt>
    <dgm:pt modelId="{6A2C1CA0-58CF-4E34-B71A-43C83E778E51}">
      <dgm:prSet phldrT="[Text]"/>
      <dgm:spPr/>
      <dgm:t>
        <a:bodyPr/>
        <a:lstStyle/>
        <a:p>
          <a:endParaRPr lang="en-US" dirty="0"/>
        </a:p>
      </dgm:t>
    </dgm:pt>
    <dgm:pt modelId="{C2872DE0-8F0D-43A6-A352-6A466203461C}" type="parTrans" cxnId="{A7012A7F-97D2-4396-8966-DF99B7A5F546}">
      <dgm:prSet/>
      <dgm:spPr/>
      <dgm:t>
        <a:bodyPr/>
        <a:lstStyle/>
        <a:p>
          <a:endParaRPr lang="en-US"/>
        </a:p>
      </dgm:t>
    </dgm:pt>
    <dgm:pt modelId="{E61489AC-FF39-4B8D-8F2F-7CFBD8409C20}" type="sibTrans" cxnId="{A7012A7F-97D2-4396-8966-DF99B7A5F546}">
      <dgm:prSet/>
      <dgm:spPr/>
      <dgm:t>
        <a:bodyPr/>
        <a:lstStyle/>
        <a:p>
          <a:endParaRPr lang="en-US"/>
        </a:p>
      </dgm:t>
    </dgm:pt>
    <dgm:pt modelId="{5E9B00B6-E2AE-45F0-BAF6-7137D44940B5}">
      <dgm:prSet phldrT="[Text]"/>
      <dgm:spPr/>
      <dgm:t>
        <a:bodyPr/>
        <a:lstStyle/>
        <a:p>
          <a:endParaRPr lang="en-US" dirty="0"/>
        </a:p>
      </dgm:t>
    </dgm:pt>
    <dgm:pt modelId="{C48D865F-1C08-4855-82CB-8F97C53E69B4}" type="parTrans" cxnId="{6AEF97D5-C0A6-4F64-9EC3-B6CD5C066285}">
      <dgm:prSet/>
      <dgm:spPr/>
      <dgm:t>
        <a:bodyPr/>
        <a:lstStyle/>
        <a:p>
          <a:endParaRPr lang="en-US"/>
        </a:p>
      </dgm:t>
    </dgm:pt>
    <dgm:pt modelId="{6FEC6793-5892-400A-979C-A920452E984C}" type="sibTrans" cxnId="{6AEF97D5-C0A6-4F64-9EC3-B6CD5C066285}">
      <dgm:prSet/>
      <dgm:spPr/>
      <dgm:t>
        <a:bodyPr/>
        <a:lstStyle/>
        <a:p>
          <a:endParaRPr lang="en-US"/>
        </a:p>
      </dgm:t>
    </dgm:pt>
    <dgm:pt modelId="{2EB3B59E-8381-4E12-9064-C14B4DBEEFA8}">
      <dgm:prSet phldrT="[Text]"/>
      <dgm:spPr/>
      <dgm:t>
        <a:bodyPr/>
        <a:lstStyle/>
        <a:p>
          <a:endParaRPr lang="en-US" dirty="0"/>
        </a:p>
      </dgm:t>
    </dgm:pt>
    <dgm:pt modelId="{A0257286-89D2-4E80-88BF-862CCBCA0B1D}" type="parTrans" cxnId="{D2154808-7216-4D53-AC3A-AE7865488DE8}">
      <dgm:prSet/>
      <dgm:spPr/>
    </dgm:pt>
    <dgm:pt modelId="{D14E2166-9F91-4833-9C6D-1CD5350F546B}" type="sibTrans" cxnId="{D2154808-7216-4D53-AC3A-AE7865488DE8}">
      <dgm:prSet/>
      <dgm:spPr/>
    </dgm:pt>
    <dgm:pt modelId="{3C84D8A7-0DFA-47BF-B665-2799E807B891}">
      <dgm:prSet phldrT="[Text]"/>
      <dgm:spPr/>
      <dgm:t>
        <a:bodyPr/>
        <a:lstStyle/>
        <a:p>
          <a:r>
            <a:rPr lang="en-US" dirty="0" smtClean="0"/>
            <a:t>Initial Centers</a:t>
          </a:r>
          <a:endParaRPr lang="en-US" dirty="0"/>
        </a:p>
      </dgm:t>
    </dgm:pt>
    <dgm:pt modelId="{844B1803-0B75-47B9-B8F9-8D6E938D83FE}" type="parTrans" cxnId="{D6C7D28A-A484-4321-9703-486E0977990C}">
      <dgm:prSet/>
      <dgm:spPr/>
    </dgm:pt>
    <dgm:pt modelId="{DDF2A5C2-A667-4A50-BBC0-9442F0CDB732}" type="sibTrans" cxnId="{D6C7D28A-A484-4321-9703-486E0977990C}">
      <dgm:prSet/>
      <dgm:spPr/>
    </dgm:pt>
    <dgm:pt modelId="{B87A2A69-803E-4381-AF77-5F5ECDFF91BF}">
      <dgm:prSet phldrT="[Text]"/>
      <dgm:spPr/>
      <dgm:t>
        <a:bodyPr/>
        <a:lstStyle/>
        <a:p>
          <a:endParaRPr lang="en-US" dirty="0"/>
        </a:p>
      </dgm:t>
    </dgm:pt>
    <dgm:pt modelId="{0D6C2862-3023-402F-AC01-B058642DBC26}" type="parTrans" cxnId="{D380A25E-B21E-498A-A35E-B328B021BAE3}">
      <dgm:prSet/>
      <dgm:spPr/>
    </dgm:pt>
    <dgm:pt modelId="{E2C9CF71-0BA9-4D42-98C6-E28012855B24}" type="sibTrans" cxnId="{D380A25E-B21E-498A-A35E-B328B021BAE3}">
      <dgm:prSet/>
      <dgm:spPr/>
    </dgm:pt>
    <dgm:pt modelId="{8E6BB447-29A8-4F6C-9138-10621E869704}">
      <dgm:prSet phldrT="[Text]"/>
      <dgm:spPr/>
      <dgm:t>
        <a:bodyPr/>
        <a:lstStyle/>
        <a:p>
          <a:endParaRPr lang="en-US" dirty="0"/>
        </a:p>
      </dgm:t>
    </dgm:pt>
    <dgm:pt modelId="{4855288F-A95C-4723-BF7A-077F867BC4A3}" type="parTrans" cxnId="{CC6E54DA-F871-4D21-B9A5-1E679718EE1F}">
      <dgm:prSet/>
      <dgm:spPr/>
    </dgm:pt>
    <dgm:pt modelId="{8C89B006-FBBB-476D-87F9-BDA9E1DC58CF}" type="sibTrans" cxnId="{CC6E54DA-F871-4D21-B9A5-1E679718EE1F}">
      <dgm:prSet/>
      <dgm:spPr/>
    </dgm:pt>
    <dgm:pt modelId="{D9D96399-C3A4-40C0-B99A-B1B19A72C628}">
      <dgm:prSet phldrT="[Text]"/>
      <dgm:spPr/>
      <dgm:t>
        <a:bodyPr/>
        <a:lstStyle/>
        <a:p>
          <a:endParaRPr lang="en-US" dirty="0"/>
        </a:p>
      </dgm:t>
    </dgm:pt>
    <dgm:pt modelId="{9C5638E5-0CCE-4A59-BE7E-72A34864CB7B}" type="parTrans" cxnId="{A2EC7078-620B-4A18-98E9-3EB0643905EF}">
      <dgm:prSet/>
      <dgm:spPr/>
    </dgm:pt>
    <dgm:pt modelId="{5FFFDB0E-272A-4C98-AA34-0ED33B851DDA}" type="sibTrans" cxnId="{A2EC7078-620B-4A18-98E9-3EB0643905EF}">
      <dgm:prSet/>
      <dgm:spPr/>
    </dgm:pt>
    <dgm:pt modelId="{A949060C-9DAB-4DB8-8542-43810CA8F453}" type="pres">
      <dgm:prSet presAssocID="{932590C0-BA3B-45C6-8E85-7F8B298AED9B}" presName="vert0" presStyleCnt="0">
        <dgm:presLayoutVars>
          <dgm:dir/>
          <dgm:animOne val="branch"/>
          <dgm:animLvl val="lvl"/>
        </dgm:presLayoutVars>
      </dgm:prSet>
      <dgm:spPr/>
    </dgm:pt>
    <dgm:pt modelId="{016F4320-8870-4E90-8EC3-A2499412DC25}" type="pres">
      <dgm:prSet presAssocID="{7C29B683-6443-4A29-94F6-56451900646F}" presName="thickLine" presStyleLbl="alignNode1" presStyleIdx="0" presStyleCnt="5"/>
      <dgm:spPr/>
    </dgm:pt>
    <dgm:pt modelId="{EA30B25C-E745-4782-A91D-031CC57EB732}" type="pres">
      <dgm:prSet presAssocID="{7C29B683-6443-4A29-94F6-56451900646F}" presName="horz1" presStyleCnt="0"/>
      <dgm:spPr/>
    </dgm:pt>
    <dgm:pt modelId="{1E955A09-5C14-4AC0-AB51-AD4F08FA2F73}" type="pres">
      <dgm:prSet presAssocID="{7C29B683-6443-4A29-94F6-56451900646F}" presName="tx1" presStyleLbl="revTx" presStyleIdx="0" presStyleCnt="15"/>
      <dgm:spPr/>
      <dgm:t>
        <a:bodyPr/>
        <a:lstStyle/>
        <a:p>
          <a:endParaRPr lang="en-US"/>
        </a:p>
      </dgm:t>
    </dgm:pt>
    <dgm:pt modelId="{DB67C907-0D22-4C98-88B3-E4428EDC3282}" type="pres">
      <dgm:prSet presAssocID="{7C29B683-6443-4A29-94F6-56451900646F}" presName="vert1" presStyleCnt="0"/>
      <dgm:spPr/>
    </dgm:pt>
    <dgm:pt modelId="{584B3682-BFE3-475B-B7AB-7ACBE92E721B}" type="pres">
      <dgm:prSet presAssocID="{8903CDC2-A66D-487B-B846-987DE433AA12}" presName="vertSpace2a" presStyleCnt="0"/>
      <dgm:spPr/>
    </dgm:pt>
    <dgm:pt modelId="{40590C27-1285-473A-BBE9-2ACB9E653323}" type="pres">
      <dgm:prSet presAssocID="{8903CDC2-A66D-487B-B846-987DE433AA12}" presName="horz2" presStyleCnt="0"/>
      <dgm:spPr/>
    </dgm:pt>
    <dgm:pt modelId="{E8448792-5C68-4FCB-9824-3E9F2415C904}" type="pres">
      <dgm:prSet presAssocID="{8903CDC2-A66D-487B-B846-987DE433AA12}" presName="horzSpace2" presStyleCnt="0"/>
      <dgm:spPr/>
    </dgm:pt>
    <dgm:pt modelId="{928B0BF4-0E90-4648-99FB-79544DA9A0FF}" type="pres">
      <dgm:prSet presAssocID="{8903CDC2-A66D-487B-B846-987DE433AA12}" presName="tx2" presStyleLbl="revTx" presStyleIdx="1" presStyleCnt="15"/>
      <dgm:spPr/>
    </dgm:pt>
    <dgm:pt modelId="{10B939A3-57C1-4ED0-BA75-1797C5A0DCD1}" type="pres">
      <dgm:prSet presAssocID="{8903CDC2-A66D-487B-B846-987DE433AA12}" presName="vert2" presStyleCnt="0"/>
      <dgm:spPr/>
    </dgm:pt>
    <dgm:pt modelId="{7D7A674B-3381-4F2A-B983-03A38FC41D30}" type="pres">
      <dgm:prSet presAssocID="{8903CDC2-A66D-487B-B846-987DE433AA12}" presName="thinLine2b" presStyleLbl="callout" presStyleIdx="0" presStyleCnt="10"/>
      <dgm:spPr/>
    </dgm:pt>
    <dgm:pt modelId="{EBC33A51-F696-449C-A6C6-92D17619ACCC}" type="pres">
      <dgm:prSet presAssocID="{8903CDC2-A66D-487B-B846-987DE433AA12}" presName="vertSpace2b" presStyleCnt="0"/>
      <dgm:spPr/>
    </dgm:pt>
    <dgm:pt modelId="{570AE059-15EE-4FD2-969D-6472FDEF1346}" type="pres">
      <dgm:prSet presAssocID="{0E278AC1-840F-4B1E-8C3D-9E58ED5AA6FC}" presName="horz2" presStyleCnt="0"/>
      <dgm:spPr/>
    </dgm:pt>
    <dgm:pt modelId="{B6A211CD-4A4D-4A36-BED5-A5D3CA1B3DD5}" type="pres">
      <dgm:prSet presAssocID="{0E278AC1-840F-4B1E-8C3D-9E58ED5AA6FC}" presName="horzSpace2" presStyleCnt="0"/>
      <dgm:spPr/>
    </dgm:pt>
    <dgm:pt modelId="{1F06022F-D54A-4DAB-9E31-58EA4C86A9F2}" type="pres">
      <dgm:prSet presAssocID="{0E278AC1-840F-4B1E-8C3D-9E58ED5AA6FC}" presName="tx2" presStyleLbl="revTx" presStyleIdx="2" presStyleCnt="15"/>
      <dgm:spPr/>
    </dgm:pt>
    <dgm:pt modelId="{B62747E7-B486-4074-9D1B-CB416023FE47}" type="pres">
      <dgm:prSet presAssocID="{0E278AC1-840F-4B1E-8C3D-9E58ED5AA6FC}" presName="vert2" presStyleCnt="0"/>
      <dgm:spPr/>
    </dgm:pt>
    <dgm:pt modelId="{83775DE8-0323-4430-A638-EA091D458AA5}" type="pres">
      <dgm:prSet presAssocID="{0E278AC1-840F-4B1E-8C3D-9E58ED5AA6FC}" presName="thinLine2b" presStyleLbl="callout" presStyleIdx="1" presStyleCnt="10"/>
      <dgm:spPr/>
    </dgm:pt>
    <dgm:pt modelId="{B9AD95BD-CB48-4348-8C7A-D8C626733E01}" type="pres">
      <dgm:prSet presAssocID="{0E278AC1-840F-4B1E-8C3D-9E58ED5AA6FC}" presName="vertSpace2b" presStyleCnt="0"/>
      <dgm:spPr/>
    </dgm:pt>
    <dgm:pt modelId="{BE52BBD2-AEAE-4712-929B-18C128425732}" type="pres">
      <dgm:prSet presAssocID="{F5664BC5-2FD4-43A5-BC36-ED1F78D6D1E9}" presName="thickLine" presStyleLbl="alignNode1" presStyleIdx="1" presStyleCnt="5"/>
      <dgm:spPr/>
    </dgm:pt>
    <dgm:pt modelId="{407439BD-7966-4BA0-BBA3-C83CB5B84F32}" type="pres">
      <dgm:prSet presAssocID="{F5664BC5-2FD4-43A5-BC36-ED1F78D6D1E9}" presName="horz1" presStyleCnt="0"/>
      <dgm:spPr/>
    </dgm:pt>
    <dgm:pt modelId="{93DBDBF2-C6B5-4823-A766-A919AC9BFB8B}" type="pres">
      <dgm:prSet presAssocID="{F5664BC5-2FD4-43A5-BC36-ED1F78D6D1E9}" presName="tx1" presStyleLbl="revTx" presStyleIdx="3" presStyleCnt="15"/>
      <dgm:spPr/>
      <dgm:t>
        <a:bodyPr/>
        <a:lstStyle/>
        <a:p>
          <a:endParaRPr lang="en-US"/>
        </a:p>
      </dgm:t>
    </dgm:pt>
    <dgm:pt modelId="{6192CCED-07DD-4F3E-B253-1A4450D6A65D}" type="pres">
      <dgm:prSet presAssocID="{F5664BC5-2FD4-43A5-BC36-ED1F78D6D1E9}" presName="vert1" presStyleCnt="0"/>
      <dgm:spPr/>
    </dgm:pt>
    <dgm:pt modelId="{CB7C37F6-A139-4DCC-926B-984EC4B9A818}" type="pres">
      <dgm:prSet presAssocID="{297B2575-AA02-43AF-8806-ED8FDAAF861A}" presName="vertSpace2a" presStyleCnt="0"/>
      <dgm:spPr/>
    </dgm:pt>
    <dgm:pt modelId="{CE64FD79-01E5-4A4D-8107-F32DEA9472CD}" type="pres">
      <dgm:prSet presAssocID="{297B2575-AA02-43AF-8806-ED8FDAAF861A}" presName="horz2" presStyleCnt="0"/>
      <dgm:spPr/>
    </dgm:pt>
    <dgm:pt modelId="{3B73BD50-0741-44AB-A917-67504D6C0CF8}" type="pres">
      <dgm:prSet presAssocID="{297B2575-AA02-43AF-8806-ED8FDAAF861A}" presName="horzSpace2" presStyleCnt="0"/>
      <dgm:spPr/>
    </dgm:pt>
    <dgm:pt modelId="{EE6110E9-9AF1-4B9C-B1C4-7751EBCFAB02}" type="pres">
      <dgm:prSet presAssocID="{297B2575-AA02-43AF-8806-ED8FDAAF861A}" presName="tx2" presStyleLbl="revTx" presStyleIdx="4" presStyleCnt="15"/>
      <dgm:spPr/>
    </dgm:pt>
    <dgm:pt modelId="{1F70E84D-856C-4476-9C0C-F16F97B3D7A7}" type="pres">
      <dgm:prSet presAssocID="{297B2575-AA02-43AF-8806-ED8FDAAF861A}" presName="vert2" presStyleCnt="0"/>
      <dgm:spPr/>
    </dgm:pt>
    <dgm:pt modelId="{18E68DDD-7F76-412B-A937-EAE22B4B5105}" type="pres">
      <dgm:prSet presAssocID="{297B2575-AA02-43AF-8806-ED8FDAAF861A}" presName="thinLine2b" presStyleLbl="callout" presStyleIdx="2" presStyleCnt="10"/>
      <dgm:spPr/>
    </dgm:pt>
    <dgm:pt modelId="{89D4409C-F7B1-4DA0-B585-EA1369FB7452}" type="pres">
      <dgm:prSet presAssocID="{297B2575-AA02-43AF-8806-ED8FDAAF861A}" presName="vertSpace2b" presStyleCnt="0"/>
      <dgm:spPr/>
    </dgm:pt>
    <dgm:pt modelId="{80AB22BC-9A91-4345-873B-9624FA9066F9}" type="pres">
      <dgm:prSet presAssocID="{13525D28-1427-487A-8962-7C860167A026}" presName="horz2" presStyleCnt="0"/>
      <dgm:spPr/>
    </dgm:pt>
    <dgm:pt modelId="{3A32D8D6-8D1A-4236-9502-9747D848F5A4}" type="pres">
      <dgm:prSet presAssocID="{13525D28-1427-487A-8962-7C860167A026}" presName="horzSpace2" presStyleCnt="0"/>
      <dgm:spPr/>
    </dgm:pt>
    <dgm:pt modelId="{2DAB0E13-0EE8-4692-816E-80BC7C82B6EB}" type="pres">
      <dgm:prSet presAssocID="{13525D28-1427-487A-8962-7C860167A026}" presName="tx2" presStyleLbl="revTx" presStyleIdx="5" presStyleCnt="15"/>
      <dgm:spPr/>
    </dgm:pt>
    <dgm:pt modelId="{5D7DDB49-81EA-436A-BBE3-4EB6B66A3F39}" type="pres">
      <dgm:prSet presAssocID="{13525D28-1427-487A-8962-7C860167A026}" presName="vert2" presStyleCnt="0"/>
      <dgm:spPr/>
    </dgm:pt>
    <dgm:pt modelId="{ABA1FEFA-608A-4B59-B19C-D1CDE3833776}" type="pres">
      <dgm:prSet presAssocID="{13525D28-1427-487A-8962-7C860167A026}" presName="thinLine2b" presStyleLbl="callout" presStyleIdx="3" presStyleCnt="10"/>
      <dgm:spPr/>
    </dgm:pt>
    <dgm:pt modelId="{5DC796B1-3026-4A97-A10B-09A6DB3F3323}" type="pres">
      <dgm:prSet presAssocID="{13525D28-1427-487A-8962-7C860167A026}" presName="vertSpace2b" presStyleCnt="0"/>
      <dgm:spPr/>
    </dgm:pt>
    <dgm:pt modelId="{542B6D81-BFCE-4E9B-B9C8-544CA2F2AEF7}" type="pres">
      <dgm:prSet presAssocID="{F6531576-EA0B-4D4D-8358-ADBC25A9286E}" presName="thickLine" presStyleLbl="alignNode1" presStyleIdx="2" presStyleCnt="5"/>
      <dgm:spPr/>
    </dgm:pt>
    <dgm:pt modelId="{D073FB9F-1F55-403E-A685-BC9121328DE7}" type="pres">
      <dgm:prSet presAssocID="{F6531576-EA0B-4D4D-8358-ADBC25A9286E}" presName="horz1" presStyleCnt="0"/>
      <dgm:spPr/>
    </dgm:pt>
    <dgm:pt modelId="{949E3C25-20CF-48E0-9959-5B1C0C33E4E4}" type="pres">
      <dgm:prSet presAssocID="{F6531576-EA0B-4D4D-8358-ADBC25A9286E}" presName="tx1" presStyleLbl="revTx" presStyleIdx="6" presStyleCnt="15"/>
      <dgm:spPr/>
      <dgm:t>
        <a:bodyPr/>
        <a:lstStyle/>
        <a:p>
          <a:endParaRPr lang="en-US"/>
        </a:p>
      </dgm:t>
    </dgm:pt>
    <dgm:pt modelId="{D16C2A41-DFD8-44E3-A905-5A1FE02C0E2D}" type="pres">
      <dgm:prSet presAssocID="{F6531576-EA0B-4D4D-8358-ADBC25A9286E}" presName="vert1" presStyleCnt="0"/>
      <dgm:spPr/>
    </dgm:pt>
    <dgm:pt modelId="{5B5CDE4B-9302-4D27-8F82-72660E239B28}" type="pres">
      <dgm:prSet presAssocID="{6A2C1CA0-58CF-4E34-B71A-43C83E778E51}" presName="vertSpace2a" presStyleCnt="0"/>
      <dgm:spPr/>
    </dgm:pt>
    <dgm:pt modelId="{6D65FB4F-FB25-4C4D-984D-4D7A3080E3E5}" type="pres">
      <dgm:prSet presAssocID="{6A2C1CA0-58CF-4E34-B71A-43C83E778E51}" presName="horz2" presStyleCnt="0"/>
      <dgm:spPr/>
    </dgm:pt>
    <dgm:pt modelId="{0F5EED8A-5AEA-4E32-BCFA-BBD9873454F9}" type="pres">
      <dgm:prSet presAssocID="{6A2C1CA0-58CF-4E34-B71A-43C83E778E51}" presName="horzSpace2" presStyleCnt="0"/>
      <dgm:spPr/>
    </dgm:pt>
    <dgm:pt modelId="{3C4737B0-1B73-49BC-8668-817BE96F0A10}" type="pres">
      <dgm:prSet presAssocID="{6A2C1CA0-58CF-4E34-B71A-43C83E778E51}" presName="tx2" presStyleLbl="revTx" presStyleIdx="7" presStyleCnt="15"/>
      <dgm:spPr/>
    </dgm:pt>
    <dgm:pt modelId="{C0DC941B-CA06-401A-B6DC-8EA8A1013D56}" type="pres">
      <dgm:prSet presAssocID="{6A2C1CA0-58CF-4E34-B71A-43C83E778E51}" presName="vert2" presStyleCnt="0"/>
      <dgm:spPr/>
    </dgm:pt>
    <dgm:pt modelId="{11D41CB3-F0E9-43BD-B29F-1552E0AD878E}" type="pres">
      <dgm:prSet presAssocID="{6A2C1CA0-58CF-4E34-B71A-43C83E778E51}" presName="thinLine2b" presStyleLbl="callout" presStyleIdx="4" presStyleCnt="10"/>
      <dgm:spPr/>
    </dgm:pt>
    <dgm:pt modelId="{33EDBFDD-E22A-402A-AB70-FC7684F3F368}" type="pres">
      <dgm:prSet presAssocID="{6A2C1CA0-58CF-4E34-B71A-43C83E778E51}" presName="vertSpace2b" presStyleCnt="0"/>
      <dgm:spPr/>
    </dgm:pt>
    <dgm:pt modelId="{410842BA-7D95-4A09-8D9D-1F3AF265D241}" type="pres">
      <dgm:prSet presAssocID="{5E9B00B6-E2AE-45F0-BAF6-7137D44940B5}" presName="horz2" presStyleCnt="0"/>
      <dgm:spPr/>
    </dgm:pt>
    <dgm:pt modelId="{CF87C44A-0D0E-4C73-A843-E5263A085BA2}" type="pres">
      <dgm:prSet presAssocID="{5E9B00B6-E2AE-45F0-BAF6-7137D44940B5}" presName="horzSpace2" presStyleCnt="0"/>
      <dgm:spPr/>
    </dgm:pt>
    <dgm:pt modelId="{425D49BC-5880-4D24-89AD-350E87046985}" type="pres">
      <dgm:prSet presAssocID="{5E9B00B6-E2AE-45F0-BAF6-7137D44940B5}" presName="tx2" presStyleLbl="revTx" presStyleIdx="8" presStyleCnt="15"/>
      <dgm:spPr/>
    </dgm:pt>
    <dgm:pt modelId="{BEB3B04C-0A66-43B0-BC7F-22ED347691F8}" type="pres">
      <dgm:prSet presAssocID="{5E9B00B6-E2AE-45F0-BAF6-7137D44940B5}" presName="vert2" presStyleCnt="0"/>
      <dgm:spPr/>
    </dgm:pt>
    <dgm:pt modelId="{AFE28F3F-DEFA-4F1B-B3CB-C13122758954}" type="pres">
      <dgm:prSet presAssocID="{5E9B00B6-E2AE-45F0-BAF6-7137D44940B5}" presName="thinLine2b" presStyleLbl="callout" presStyleIdx="5" presStyleCnt="10"/>
      <dgm:spPr/>
    </dgm:pt>
    <dgm:pt modelId="{414669B7-884B-4759-AA5A-3B726E2EB0EB}" type="pres">
      <dgm:prSet presAssocID="{5E9B00B6-E2AE-45F0-BAF6-7137D44940B5}" presName="vertSpace2b" presStyleCnt="0"/>
      <dgm:spPr/>
    </dgm:pt>
    <dgm:pt modelId="{E4701CF8-EC86-48D4-9F8F-A4FAE7D284DA}" type="pres">
      <dgm:prSet presAssocID="{8B38929D-E2AA-4DBA-AACD-C63EAFB0DC5A}" presName="thickLine" presStyleLbl="alignNode1" presStyleIdx="3" presStyleCnt="5"/>
      <dgm:spPr/>
    </dgm:pt>
    <dgm:pt modelId="{CE86D870-D5A0-4549-A630-63E552B631F2}" type="pres">
      <dgm:prSet presAssocID="{8B38929D-E2AA-4DBA-AACD-C63EAFB0DC5A}" presName="horz1" presStyleCnt="0"/>
      <dgm:spPr/>
    </dgm:pt>
    <dgm:pt modelId="{469FCFC7-12F2-4837-9BF7-B23380D39011}" type="pres">
      <dgm:prSet presAssocID="{8B38929D-E2AA-4DBA-AACD-C63EAFB0DC5A}" presName="tx1" presStyleLbl="revTx" presStyleIdx="9" presStyleCnt="15"/>
      <dgm:spPr/>
      <dgm:t>
        <a:bodyPr/>
        <a:lstStyle/>
        <a:p>
          <a:endParaRPr lang="en-US"/>
        </a:p>
      </dgm:t>
    </dgm:pt>
    <dgm:pt modelId="{245D9995-01F1-4659-8194-91B2079D9579}" type="pres">
      <dgm:prSet presAssocID="{8B38929D-E2AA-4DBA-AACD-C63EAFB0DC5A}" presName="vert1" presStyleCnt="0"/>
      <dgm:spPr/>
    </dgm:pt>
    <dgm:pt modelId="{CC1C2CA2-012E-4C48-B573-BD9F8B0AD91F}" type="pres">
      <dgm:prSet presAssocID="{2EB3B59E-8381-4E12-9064-C14B4DBEEFA8}" presName="vertSpace2a" presStyleCnt="0"/>
      <dgm:spPr/>
    </dgm:pt>
    <dgm:pt modelId="{D09C4903-5FD0-4770-85A2-EDFE123E4021}" type="pres">
      <dgm:prSet presAssocID="{2EB3B59E-8381-4E12-9064-C14B4DBEEFA8}" presName="horz2" presStyleCnt="0"/>
      <dgm:spPr/>
    </dgm:pt>
    <dgm:pt modelId="{1D3CBD82-4BDC-451D-82A5-627FA9E7D79B}" type="pres">
      <dgm:prSet presAssocID="{2EB3B59E-8381-4E12-9064-C14B4DBEEFA8}" presName="horzSpace2" presStyleCnt="0"/>
      <dgm:spPr/>
    </dgm:pt>
    <dgm:pt modelId="{4353F9E1-CA45-47F0-93C4-CCA218DE89B2}" type="pres">
      <dgm:prSet presAssocID="{2EB3B59E-8381-4E12-9064-C14B4DBEEFA8}" presName="tx2" presStyleLbl="revTx" presStyleIdx="10" presStyleCnt="15"/>
      <dgm:spPr/>
    </dgm:pt>
    <dgm:pt modelId="{5069DD7C-3B36-413B-A9DA-59155662E018}" type="pres">
      <dgm:prSet presAssocID="{2EB3B59E-8381-4E12-9064-C14B4DBEEFA8}" presName="vert2" presStyleCnt="0"/>
      <dgm:spPr/>
    </dgm:pt>
    <dgm:pt modelId="{21B89B19-C9C0-4159-A411-D5D8D7C48B85}" type="pres">
      <dgm:prSet presAssocID="{2EB3B59E-8381-4E12-9064-C14B4DBEEFA8}" presName="thinLine2b" presStyleLbl="callout" presStyleIdx="6" presStyleCnt="10"/>
      <dgm:spPr/>
    </dgm:pt>
    <dgm:pt modelId="{23A7B869-C7F9-4983-BF1D-AEDF692C9454}" type="pres">
      <dgm:prSet presAssocID="{2EB3B59E-8381-4E12-9064-C14B4DBEEFA8}" presName="vertSpace2b" presStyleCnt="0"/>
      <dgm:spPr/>
    </dgm:pt>
    <dgm:pt modelId="{16252E86-6193-42CE-ABF6-E8AC344C2733}" type="pres">
      <dgm:prSet presAssocID="{B87A2A69-803E-4381-AF77-5F5ECDFF91BF}" presName="horz2" presStyleCnt="0"/>
      <dgm:spPr/>
    </dgm:pt>
    <dgm:pt modelId="{3D320390-BDCC-4DA8-AE2D-24DCF9162CE0}" type="pres">
      <dgm:prSet presAssocID="{B87A2A69-803E-4381-AF77-5F5ECDFF91BF}" presName="horzSpace2" presStyleCnt="0"/>
      <dgm:spPr/>
    </dgm:pt>
    <dgm:pt modelId="{135A99B0-1D4E-46F4-8435-D87B8F22BCB9}" type="pres">
      <dgm:prSet presAssocID="{B87A2A69-803E-4381-AF77-5F5ECDFF91BF}" presName="tx2" presStyleLbl="revTx" presStyleIdx="11" presStyleCnt="15"/>
      <dgm:spPr/>
    </dgm:pt>
    <dgm:pt modelId="{4B0917A9-941E-4ED8-AF69-E35989D33CF8}" type="pres">
      <dgm:prSet presAssocID="{B87A2A69-803E-4381-AF77-5F5ECDFF91BF}" presName="vert2" presStyleCnt="0"/>
      <dgm:spPr/>
    </dgm:pt>
    <dgm:pt modelId="{E27E7657-8E6D-4AC2-BA12-85BE0B3773BD}" type="pres">
      <dgm:prSet presAssocID="{B87A2A69-803E-4381-AF77-5F5ECDFF91BF}" presName="thinLine2b" presStyleLbl="callout" presStyleIdx="7" presStyleCnt="10"/>
      <dgm:spPr/>
    </dgm:pt>
    <dgm:pt modelId="{ABA38AA8-A669-4E0D-85B7-E9ADFBB42348}" type="pres">
      <dgm:prSet presAssocID="{B87A2A69-803E-4381-AF77-5F5ECDFF91BF}" presName="vertSpace2b" presStyleCnt="0"/>
      <dgm:spPr/>
    </dgm:pt>
    <dgm:pt modelId="{DC1B56C3-B519-48B1-8499-88C346AEE367}" type="pres">
      <dgm:prSet presAssocID="{3C84D8A7-0DFA-47BF-B665-2799E807B891}" presName="thickLine" presStyleLbl="alignNode1" presStyleIdx="4" presStyleCnt="5"/>
      <dgm:spPr/>
    </dgm:pt>
    <dgm:pt modelId="{EC4B2CAE-ABEE-4F0B-B4DB-24D30DEB4507}" type="pres">
      <dgm:prSet presAssocID="{3C84D8A7-0DFA-47BF-B665-2799E807B891}" presName="horz1" presStyleCnt="0"/>
      <dgm:spPr/>
    </dgm:pt>
    <dgm:pt modelId="{84DF8BBD-F40E-4175-8E65-674E22D2E177}" type="pres">
      <dgm:prSet presAssocID="{3C84D8A7-0DFA-47BF-B665-2799E807B891}" presName="tx1" presStyleLbl="revTx" presStyleIdx="12" presStyleCnt="15"/>
      <dgm:spPr/>
      <dgm:t>
        <a:bodyPr/>
        <a:lstStyle/>
        <a:p>
          <a:endParaRPr lang="en-US"/>
        </a:p>
      </dgm:t>
    </dgm:pt>
    <dgm:pt modelId="{A6C8E6AA-3C5D-498C-AFA4-154787C0FE0C}" type="pres">
      <dgm:prSet presAssocID="{3C84D8A7-0DFA-47BF-B665-2799E807B891}" presName="vert1" presStyleCnt="0"/>
      <dgm:spPr/>
    </dgm:pt>
    <dgm:pt modelId="{18161AB4-0DFA-4EF7-9E87-283BCDFA62B7}" type="pres">
      <dgm:prSet presAssocID="{D9D96399-C3A4-40C0-B99A-B1B19A72C628}" presName="vertSpace2a" presStyleCnt="0"/>
      <dgm:spPr/>
    </dgm:pt>
    <dgm:pt modelId="{B9F81F9D-8B8F-4D08-8CE5-736B381A3E80}" type="pres">
      <dgm:prSet presAssocID="{D9D96399-C3A4-40C0-B99A-B1B19A72C628}" presName="horz2" presStyleCnt="0"/>
      <dgm:spPr/>
    </dgm:pt>
    <dgm:pt modelId="{3DA730E3-A574-422E-862D-C576E7E47370}" type="pres">
      <dgm:prSet presAssocID="{D9D96399-C3A4-40C0-B99A-B1B19A72C628}" presName="horzSpace2" presStyleCnt="0"/>
      <dgm:spPr/>
    </dgm:pt>
    <dgm:pt modelId="{CA73B90D-2A16-4434-997E-0847F0790057}" type="pres">
      <dgm:prSet presAssocID="{D9D96399-C3A4-40C0-B99A-B1B19A72C628}" presName="tx2" presStyleLbl="revTx" presStyleIdx="13" presStyleCnt="15"/>
      <dgm:spPr/>
    </dgm:pt>
    <dgm:pt modelId="{91EA5B47-A684-4E5B-989E-38AD5B2CBA56}" type="pres">
      <dgm:prSet presAssocID="{D9D96399-C3A4-40C0-B99A-B1B19A72C628}" presName="vert2" presStyleCnt="0"/>
      <dgm:spPr/>
    </dgm:pt>
    <dgm:pt modelId="{3A6D15BB-CA7B-45AA-84F9-70530F3A7F1E}" type="pres">
      <dgm:prSet presAssocID="{D9D96399-C3A4-40C0-B99A-B1B19A72C628}" presName="thinLine2b" presStyleLbl="callout" presStyleIdx="8" presStyleCnt="10"/>
      <dgm:spPr/>
    </dgm:pt>
    <dgm:pt modelId="{7AA24307-8238-46B5-B3BB-DC5B6F806703}" type="pres">
      <dgm:prSet presAssocID="{D9D96399-C3A4-40C0-B99A-B1B19A72C628}" presName="vertSpace2b" presStyleCnt="0"/>
      <dgm:spPr/>
    </dgm:pt>
    <dgm:pt modelId="{F46313A4-CC74-48A4-8A45-CAF6AA467BC8}" type="pres">
      <dgm:prSet presAssocID="{8E6BB447-29A8-4F6C-9138-10621E869704}" presName="horz2" presStyleCnt="0"/>
      <dgm:spPr/>
    </dgm:pt>
    <dgm:pt modelId="{0A8E4081-38EC-42BB-B3A1-8086EF7C5922}" type="pres">
      <dgm:prSet presAssocID="{8E6BB447-29A8-4F6C-9138-10621E869704}" presName="horzSpace2" presStyleCnt="0"/>
      <dgm:spPr/>
    </dgm:pt>
    <dgm:pt modelId="{7A51B4E0-EB30-4C38-A4B3-703B5496E75C}" type="pres">
      <dgm:prSet presAssocID="{8E6BB447-29A8-4F6C-9138-10621E869704}" presName="tx2" presStyleLbl="revTx" presStyleIdx="14" presStyleCnt="15"/>
      <dgm:spPr/>
      <dgm:t>
        <a:bodyPr/>
        <a:lstStyle/>
        <a:p>
          <a:endParaRPr lang="en-US"/>
        </a:p>
      </dgm:t>
    </dgm:pt>
    <dgm:pt modelId="{3DCDDEAD-6424-4170-9793-A3E8FBAAEF92}" type="pres">
      <dgm:prSet presAssocID="{8E6BB447-29A8-4F6C-9138-10621E869704}" presName="vert2" presStyleCnt="0"/>
      <dgm:spPr/>
    </dgm:pt>
    <dgm:pt modelId="{3EE22633-25EE-410A-9E87-07400BFC2483}" type="pres">
      <dgm:prSet presAssocID="{8E6BB447-29A8-4F6C-9138-10621E869704}" presName="thinLine2b" presStyleLbl="callout" presStyleIdx="9" presStyleCnt="10"/>
      <dgm:spPr/>
    </dgm:pt>
    <dgm:pt modelId="{52F40BA0-EFCE-4CCA-80BB-243C145924D1}" type="pres">
      <dgm:prSet presAssocID="{8E6BB447-29A8-4F6C-9138-10621E869704}" presName="vertSpace2b" presStyleCnt="0"/>
      <dgm:spPr/>
    </dgm:pt>
  </dgm:ptLst>
  <dgm:cxnLst>
    <dgm:cxn modelId="{FA9B8028-7736-4B8F-9751-57CB550C8547}" srcId="{7C29B683-6443-4A29-94F6-56451900646F}" destId="{0E278AC1-840F-4B1E-8C3D-9E58ED5AA6FC}" srcOrd="1" destOrd="0" parTransId="{8239F679-0E60-4654-AE52-943A2E12C942}" sibTransId="{2E36C29C-A1B5-4F8D-BCB2-E9C7696BB171}"/>
    <dgm:cxn modelId="{CC6E54DA-F871-4D21-B9A5-1E679718EE1F}" srcId="{3C84D8A7-0DFA-47BF-B665-2799E807B891}" destId="{8E6BB447-29A8-4F6C-9138-10621E869704}" srcOrd="1" destOrd="0" parTransId="{4855288F-A95C-4723-BF7A-077F867BC4A3}" sibTransId="{8C89B006-FBBB-476D-87F9-BDA9E1DC58CF}"/>
    <dgm:cxn modelId="{62F96C34-F2DA-443E-9334-5FD0A241E206}" type="presOf" srcId="{5E9B00B6-E2AE-45F0-BAF6-7137D44940B5}" destId="{425D49BC-5880-4D24-89AD-350E87046985}" srcOrd="0" destOrd="0" presId="urn:microsoft.com/office/officeart/2008/layout/LinedList"/>
    <dgm:cxn modelId="{C98E6962-3751-4E63-8D72-F7F2123DD47A}" srcId="{932590C0-BA3B-45C6-8E85-7F8B298AED9B}" destId="{7C29B683-6443-4A29-94F6-56451900646F}" srcOrd="0" destOrd="0" parTransId="{A617896B-CDB6-44F2-813B-302D7701CE04}" sibTransId="{EC42FC0F-A616-43BE-9BB9-5B5A29D22E12}"/>
    <dgm:cxn modelId="{55074AC9-91B9-4224-84DF-CCE2A73A4510}" type="presOf" srcId="{297B2575-AA02-43AF-8806-ED8FDAAF861A}" destId="{EE6110E9-9AF1-4B9C-B1C4-7751EBCFAB02}" srcOrd="0" destOrd="0" presId="urn:microsoft.com/office/officeart/2008/layout/LinedList"/>
    <dgm:cxn modelId="{A2EC7078-620B-4A18-98E9-3EB0643905EF}" srcId="{3C84D8A7-0DFA-47BF-B665-2799E807B891}" destId="{D9D96399-C3A4-40C0-B99A-B1B19A72C628}" srcOrd="0" destOrd="0" parTransId="{9C5638E5-0CCE-4A59-BE7E-72A34864CB7B}" sibTransId="{5FFFDB0E-272A-4C98-AA34-0ED33B851DDA}"/>
    <dgm:cxn modelId="{8B45D7D1-4B3E-475A-8F62-EBA1BB9B9243}" type="presOf" srcId="{D9D96399-C3A4-40C0-B99A-B1B19A72C628}" destId="{CA73B90D-2A16-4434-997E-0847F0790057}" srcOrd="0" destOrd="0" presId="urn:microsoft.com/office/officeart/2008/layout/LinedList"/>
    <dgm:cxn modelId="{D6C7D28A-A484-4321-9703-486E0977990C}" srcId="{932590C0-BA3B-45C6-8E85-7F8B298AED9B}" destId="{3C84D8A7-0DFA-47BF-B665-2799E807B891}" srcOrd="4" destOrd="0" parTransId="{844B1803-0B75-47B9-B8F9-8D6E938D83FE}" sibTransId="{DDF2A5C2-A667-4A50-BBC0-9442F0CDB732}"/>
    <dgm:cxn modelId="{0B663BE7-7433-4D4F-95C1-130722112002}" srcId="{932590C0-BA3B-45C6-8E85-7F8B298AED9B}" destId="{F6531576-EA0B-4D4D-8358-ADBC25A9286E}" srcOrd="2" destOrd="0" parTransId="{443869AD-A82B-46E3-9345-54F82C835272}" sibTransId="{45E5480C-A0D2-4DF9-B7D8-72B3CA24F509}"/>
    <dgm:cxn modelId="{0987CADA-0D7B-4EA3-BEA2-0171136CD9EF}" type="presOf" srcId="{B87A2A69-803E-4381-AF77-5F5ECDFF91BF}" destId="{135A99B0-1D4E-46F4-8435-D87B8F22BCB9}" srcOrd="0" destOrd="0" presId="urn:microsoft.com/office/officeart/2008/layout/LinedList"/>
    <dgm:cxn modelId="{51154401-CCB2-4BAB-9793-D933B58EC38E}" type="presOf" srcId="{0E278AC1-840F-4B1E-8C3D-9E58ED5AA6FC}" destId="{1F06022F-D54A-4DAB-9E31-58EA4C86A9F2}" srcOrd="0" destOrd="0" presId="urn:microsoft.com/office/officeart/2008/layout/LinedList"/>
    <dgm:cxn modelId="{CA08197C-6B9D-4729-AB7C-BB7757FF8EEF}" srcId="{7C29B683-6443-4A29-94F6-56451900646F}" destId="{8903CDC2-A66D-487B-B846-987DE433AA12}" srcOrd="0" destOrd="0" parTransId="{D1F8A849-0439-42C7-99FE-5EDCC09719F3}" sibTransId="{D54427AA-0AF1-4A4A-89BB-756858240486}"/>
    <dgm:cxn modelId="{CA8773ED-6800-4C58-92D5-0D97A7B5499D}" type="presOf" srcId="{3C84D8A7-0DFA-47BF-B665-2799E807B891}" destId="{84DF8BBD-F40E-4175-8E65-674E22D2E177}" srcOrd="0" destOrd="0" presId="urn:microsoft.com/office/officeart/2008/layout/LinedList"/>
    <dgm:cxn modelId="{4180D478-D6C0-40FD-A0A8-3E0BDAB16A85}" type="presOf" srcId="{F6531576-EA0B-4D4D-8358-ADBC25A9286E}" destId="{949E3C25-20CF-48E0-9959-5B1C0C33E4E4}" srcOrd="0" destOrd="0" presId="urn:microsoft.com/office/officeart/2008/layout/LinedList"/>
    <dgm:cxn modelId="{A7012A7F-97D2-4396-8966-DF99B7A5F546}" srcId="{F6531576-EA0B-4D4D-8358-ADBC25A9286E}" destId="{6A2C1CA0-58CF-4E34-B71A-43C83E778E51}" srcOrd="0" destOrd="0" parTransId="{C2872DE0-8F0D-43A6-A352-6A466203461C}" sibTransId="{E61489AC-FF39-4B8D-8F2F-7CFBD8409C20}"/>
    <dgm:cxn modelId="{D380A25E-B21E-498A-A35E-B328B021BAE3}" srcId="{8B38929D-E2AA-4DBA-AACD-C63EAFB0DC5A}" destId="{B87A2A69-803E-4381-AF77-5F5ECDFF91BF}" srcOrd="1" destOrd="0" parTransId="{0D6C2862-3023-402F-AC01-B058642DBC26}" sibTransId="{E2C9CF71-0BA9-4D42-98C6-E28012855B24}"/>
    <dgm:cxn modelId="{DD23541E-C627-42D5-A7BE-9A5FAC3DA890}" type="presOf" srcId="{7C29B683-6443-4A29-94F6-56451900646F}" destId="{1E955A09-5C14-4AC0-AB51-AD4F08FA2F73}" srcOrd="0" destOrd="0" presId="urn:microsoft.com/office/officeart/2008/layout/LinedList"/>
    <dgm:cxn modelId="{D9743D6A-5242-4C22-93FF-A1E542D13B66}" srcId="{932590C0-BA3B-45C6-8E85-7F8B298AED9B}" destId="{F5664BC5-2FD4-43A5-BC36-ED1F78D6D1E9}" srcOrd="1" destOrd="0" parTransId="{145EF123-BB60-4676-A1A6-DA140132FC06}" sibTransId="{22DD4381-2A0D-4CF9-A189-B1A072752C55}"/>
    <dgm:cxn modelId="{D2154808-7216-4D53-AC3A-AE7865488DE8}" srcId="{8B38929D-E2AA-4DBA-AACD-C63EAFB0DC5A}" destId="{2EB3B59E-8381-4E12-9064-C14B4DBEEFA8}" srcOrd="0" destOrd="0" parTransId="{A0257286-89D2-4E80-88BF-862CCBCA0B1D}" sibTransId="{D14E2166-9F91-4833-9C6D-1CD5350F546B}"/>
    <dgm:cxn modelId="{15C33C8F-6E9D-495E-81CB-C379D42BEAB5}" srcId="{F5664BC5-2FD4-43A5-BC36-ED1F78D6D1E9}" destId="{297B2575-AA02-43AF-8806-ED8FDAAF861A}" srcOrd="0" destOrd="0" parTransId="{F859B2A3-0AEE-4F93-9392-BF8D5970AB90}" sibTransId="{DD4FC5D8-7916-4FAF-A65C-4E34555CAEDA}"/>
    <dgm:cxn modelId="{E76B4905-0EE0-4462-A5A6-17A076D8BCA1}" type="presOf" srcId="{2EB3B59E-8381-4E12-9064-C14B4DBEEFA8}" destId="{4353F9E1-CA45-47F0-93C4-CCA218DE89B2}" srcOrd="0" destOrd="0" presId="urn:microsoft.com/office/officeart/2008/layout/LinedList"/>
    <dgm:cxn modelId="{7CB93DB4-77E6-4AAB-9339-CCBEFF4FA22C}" type="presOf" srcId="{6A2C1CA0-58CF-4E34-B71A-43C83E778E51}" destId="{3C4737B0-1B73-49BC-8668-817BE96F0A10}" srcOrd="0" destOrd="0" presId="urn:microsoft.com/office/officeart/2008/layout/LinedList"/>
    <dgm:cxn modelId="{944CD13E-8958-48C6-A452-111291CBAC8D}" type="presOf" srcId="{8B38929D-E2AA-4DBA-AACD-C63EAFB0DC5A}" destId="{469FCFC7-12F2-4837-9BF7-B23380D39011}" srcOrd="0" destOrd="0" presId="urn:microsoft.com/office/officeart/2008/layout/LinedList"/>
    <dgm:cxn modelId="{FFF4E1CF-6F19-4BF4-9B8F-5142CD3766A5}" type="presOf" srcId="{932590C0-BA3B-45C6-8E85-7F8B298AED9B}" destId="{A949060C-9DAB-4DB8-8542-43810CA8F453}" srcOrd="0" destOrd="0" presId="urn:microsoft.com/office/officeart/2008/layout/LinedList"/>
    <dgm:cxn modelId="{754059BD-EED9-4A35-A1CF-A42012497E63}" type="presOf" srcId="{8E6BB447-29A8-4F6C-9138-10621E869704}" destId="{7A51B4E0-EB30-4C38-A4B3-703B5496E75C}" srcOrd="0" destOrd="0" presId="urn:microsoft.com/office/officeart/2008/layout/LinedList"/>
    <dgm:cxn modelId="{693922C4-7B31-46DF-87C4-77EF50E51F30}" srcId="{F5664BC5-2FD4-43A5-BC36-ED1F78D6D1E9}" destId="{13525D28-1427-487A-8962-7C860167A026}" srcOrd="1" destOrd="0" parTransId="{4F0959D0-7A47-4684-8C14-57C8A581C14C}" sibTransId="{14E5E9C1-9407-4C83-A419-EE88A842DEA5}"/>
    <dgm:cxn modelId="{ABD097C0-05F6-415E-B61A-A4BB8AC6DB2B}" type="presOf" srcId="{8903CDC2-A66D-487B-B846-987DE433AA12}" destId="{928B0BF4-0E90-4648-99FB-79544DA9A0FF}" srcOrd="0" destOrd="0" presId="urn:microsoft.com/office/officeart/2008/layout/LinedList"/>
    <dgm:cxn modelId="{7A3FBBC8-9501-4BA1-ABC9-030CB0C186E5}" srcId="{932590C0-BA3B-45C6-8E85-7F8B298AED9B}" destId="{8B38929D-E2AA-4DBA-AACD-C63EAFB0DC5A}" srcOrd="3" destOrd="0" parTransId="{4FD8636F-5833-48F6-86AE-97581C07AB31}" sibTransId="{220CEABD-9296-4EE6-A25B-9CAFFF7630A2}"/>
    <dgm:cxn modelId="{4AA00CE1-C250-4069-A2F6-66479D779EAA}" type="presOf" srcId="{F5664BC5-2FD4-43A5-BC36-ED1F78D6D1E9}" destId="{93DBDBF2-C6B5-4823-A766-A919AC9BFB8B}" srcOrd="0" destOrd="0" presId="urn:microsoft.com/office/officeart/2008/layout/LinedList"/>
    <dgm:cxn modelId="{0D78A96F-743B-498E-81CD-B0F31E15900A}" type="presOf" srcId="{13525D28-1427-487A-8962-7C860167A026}" destId="{2DAB0E13-0EE8-4692-816E-80BC7C82B6EB}" srcOrd="0" destOrd="0" presId="urn:microsoft.com/office/officeart/2008/layout/LinedList"/>
    <dgm:cxn modelId="{6AEF97D5-C0A6-4F64-9EC3-B6CD5C066285}" srcId="{F6531576-EA0B-4D4D-8358-ADBC25A9286E}" destId="{5E9B00B6-E2AE-45F0-BAF6-7137D44940B5}" srcOrd="1" destOrd="0" parTransId="{C48D865F-1C08-4855-82CB-8F97C53E69B4}" sibTransId="{6FEC6793-5892-400A-979C-A920452E984C}"/>
    <dgm:cxn modelId="{60AFA5DC-9277-428C-A9F0-C1D75C112DD5}" type="presParOf" srcId="{A949060C-9DAB-4DB8-8542-43810CA8F453}" destId="{016F4320-8870-4E90-8EC3-A2499412DC25}" srcOrd="0" destOrd="0" presId="urn:microsoft.com/office/officeart/2008/layout/LinedList"/>
    <dgm:cxn modelId="{19D52AD0-F4E2-46D2-8A00-71D802DB99AC}" type="presParOf" srcId="{A949060C-9DAB-4DB8-8542-43810CA8F453}" destId="{EA30B25C-E745-4782-A91D-031CC57EB732}" srcOrd="1" destOrd="0" presId="urn:microsoft.com/office/officeart/2008/layout/LinedList"/>
    <dgm:cxn modelId="{0373B887-7170-456E-8EA0-4F1C3CE9FFC9}" type="presParOf" srcId="{EA30B25C-E745-4782-A91D-031CC57EB732}" destId="{1E955A09-5C14-4AC0-AB51-AD4F08FA2F73}" srcOrd="0" destOrd="0" presId="urn:microsoft.com/office/officeart/2008/layout/LinedList"/>
    <dgm:cxn modelId="{C558BC4E-AD29-4498-B083-4B55A965550F}" type="presParOf" srcId="{EA30B25C-E745-4782-A91D-031CC57EB732}" destId="{DB67C907-0D22-4C98-88B3-E4428EDC3282}" srcOrd="1" destOrd="0" presId="urn:microsoft.com/office/officeart/2008/layout/LinedList"/>
    <dgm:cxn modelId="{9CBA52B4-61A5-48C5-8F3F-8774697774E6}" type="presParOf" srcId="{DB67C907-0D22-4C98-88B3-E4428EDC3282}" destId="{584B3682-BFE3-475B-B7AB-7ACBE92E721B}" srcOrd="0" destOrd="0" presId="urn:microsoft.com/office/officeart/2008/layout/LinedList"/>
    <dgm:cxn modelId="{6B676D5E-1DAA-4C76-95EA-06BAE2A9B2D4}" type="presParOf" srcId="{DB67C907-0D22-4C98-88B3-E4428EDC3282}" destId="{40590C27-1285-473A-BBE9-2ACB9E653323}" srcOrd="1" destOrd="0" presId="urn:microsoft.com/office/officeart/2008/layout/LinedList"/>
    <dgm:cxn modelId="{497946F3-D91C-492A-8703-53A97FD9D52E}" type="presParOf" srcId="{40590C27-1285-473A-BBE9-2ACB9E653323}" destId="{E8448792-5C68-4FCB-9824-3E9F2415C904}" srcOrd="0" destOrd="0" presId="urn:microsoft.com/office/officeart/2008/layout/LinedList"/>
    <dgm:cxn modelId="{15B5C618-99EC-46D0-B2E5-969B14E8AAB5}" type="presParOf" srcId="{40590C27-1285-473A-BBE9-2ACB9E653323}" destId="{928B0BF4-0E90-4648-99FB-79544DA9A0FF}" srcOrd="1" destOrd="0" presId="urn:microsoft.com/office/officeart/2008/layout/LinedList"/>
    <dgm:cxn modelId="{A78252F5-D33F-49CD-A947-93A55F2445E8}" type="presParOf" srcId="{40590C27-1285-473A-BBE9-2ACB9E653323}" destId="{10B939A3-57C1-4ED0-BA75-1797C5A0DCD1}" srcOrd="2" destOrd="0" presId="urn:microsoft.com/office/officeart/2008/layout/LinedList"/>
    <dgm:cxn modelId="{80A6E90D-9DE8-48A2-9C3F-3EDB847C2C9C}" type="presParOf" srcId="{DB67C907-0D22-4C98-88B3-E4428EDC3282}" destId="{7D7A674B-3381-4F2A-B983-03A38FC41D30}" srcOrd="2" destOrd="0" presId="urn:microsoft.com/office/officeart/2008/layout/LinedList"/>
    <dgm:cxn modelId="{1CB4D3E3-514D-409B-87FE-61F45765DC98}" type="presParOf" srcId="{DB67C907-0D22-4C98-88B3-E4428EDC3282}" destId="{EBC33A51-F696-449C-A6C6-92D17619ACCC}" srcOrd="3" destOrd="0" presId="urn:microsoft.com/office/officeart/2008/layout/LinedList"/>
    <dgm:cxn modelId="{8534C201-A1D4-4B9D-8DAB-B73708D3E290}" type="presParOf" srcId="{DB67C907-0D22-4C98-88B3-E4428EDC3282}" destId="{570AE059-15EE-4FD2-969D-6472FDEF1346}" srcOrd="4" destOrd="0" presId="urn:microsoft.com/office/officeart/2008/layout/LinedList"/>
    <dgm:cxn modelId="{42EC1502-8A20-4100-990D-357127D6C14F}" type="presParOf" srcId="{570AE059-15EE-4FD2-969D-6472FDEF1346}" destId="{B6A211CD-4A4D-4A36-BED5-A5D3CA1B3DD5}" srcOrd="0" destOrd="0" presId="urn:microsoft.com/office/officeart/2008/layout/LinedList"/>
    <dgm:cxn modelId="{739DA655-9164-4924-9044-D0F157DFCF9B}" type="presParOf" srcId="{570AE059-15EE-4FD2-969D-6472FDEF1346}" destId="{1F06022F-D54A-4DAB-9E31-58EA4C86A9F2}" srcOrd="1" destOrd="0" presId="urn:microsoft.com/office/officeart/2008/layout/LinedList"/>
    <dgm:cxn modelId="{A4D3D691-6E6F-4B9B-883E-5E80FC38BA6A}" type="presParOf" srcId="{570AE059-15EE-4FD2-969D-6472FDEF1346}" destId="{B62747E7-B486-4074-9D1B-CB416023FE47}" srcOrd="2" destOrd="0" presId="urn:microsoft.com/office/officeart/2008/layout/LinedList"/>
    <dgm:cxn modelId="{57BCD874-BFB3-4014-B3B6-23F701F53F9A}" type="presParOf" srcId="{DB67C907-0D22-4C98-88B3-E4428EDC3282}" destId="{83775DE8-0323-4430-A638-EA091D458AA5}" srcOrd="5" destOrd="0" presId="urn:microsoft.com/office/officeart/2008/layout/LinedList"/>
    <dgm:cxn modelId="{6720C24D-FBDF-416E-8511-BE037B7704E0}" type="presParOf" srcId="{DB67C907-0D22-4C98-88B3-E4428EDC3282}" destId="{B9AD95BD-CB48-4348-8C7A-D8C626733E01}" srcOrd="6" destOrd="0" presId="urn:microsoft.com/office/officeart/2008/layout/LinedList"/>
    <dgm:cxn modelId="{44A42D74-2543-43AC-8410-5B45040E493A}" type="presParOf" srcId="{A949060C-9DAB-4DB8-8542-43810CA8F453}" destId="{BE52BBD2-AEAE-4712-929B-18C128425732}" srcOrd="2" destOrd="0" presId="urn:microsoft.com/office/officeart/2008/layout/LinedList"/>
    <dgm:cxn modelId="{ECC8A4C0-421B-4314-A42C-71F761D9387A}" type="presParOf" srcId="{A949060C-9DAB-4DB8-8542-43810CA8F453}" destId="{407439BD-7966-4BA0-BBA3-C83CB5B84F32}" srcOrd="3" destOrd="0" presId="urn:microsoft.com/office/officeart/2008/layout/LinedList"/>
    <dgm:cxn modelId="{05D655ED-B140-4457-9F4C-4D510D52369E}" type="presParOf" srcId="{407439BD-7966-4BA0-BBA3-C83CB5B84F32}" destId="{93DBDBF2-C6B5-4823-A766-A919AC9BFB8B}" srcOrd="0" destOrd="0" presId="urn:microsoft.com/office/officeart/2008/layout/LinedList"/>
    <dgm:cxn modelId="{F142A3BB-59CC-412E-9202-1B0EC625B391}" type="presParOf" srcId="{407439BD-7966-4BA0-BBA3-C83CB5B84F32}" destId="{6192CCED-07DD-4F3E-B253-1A4450D6A65D}" srcOrd="1" destOrd="0" presId="urn:microsoft.com/office/officeart/2008/layout/LinedList"/>
    <dgm:cxn modelId="{CC9D312F-D77D-4FE5-8119-8BC51F84F9B6}" type="presParOf" srcId="{6192CCED-07DD-4F3E-B253-1A4450D6A65D}" destId="{CB7C37F6-A139-4DCC-926B-984EC4B9A818}" srcOrd="0" destOrd="0" presId="urn:microsoft.com/office/officeart/2008/layout/LinedList"/>
    <dgm:cxn modelId="{E4732B35-8F52-4812-9E33-53F5DE9E51CC}" type="presParOf" srcId="{6192CCED-07DD-4F3E-B253-1A4450D6A65D}" destId="{CE64FD79-01E5-4A4D-8107-F32DEA9472CD}" srcOrd="1" destOrd="0" presId="urn:microsoft.com/office/officeart/2008/layout/LinedList"/>
    <dgm:cxn modelId="{3BB4432A-B601-43FA-885D-138C430C1318}" type="presParOf" srcId="{CE64FD79-01E5-4A4D-8107-F32DEA9472CD}" destId="{3B73BD50-0741-44AB-A917-67504D6C0CF8}" srcOrd="0" destOrd="0" presId="urn:microsoft.com/office/officeart/2008/layout/LinedList"/>
    <dgm:cxn modelId="{314CF884-D859-400F-8014-E9447260B178}" type="presParOf" srcId="{CE64FD79-01E5-4A4D-8107-F32DEA9472CD}" destId="{EE6110E9-9AF1-4B9C-B1C4-7751EBCFAB02}" srcOrd="1" destOrd="0" presId="urn:microsoft.com/office/officeart/2008/layout/LinedList"/>
    <dgm:cxn modelId="{16169A63-FDBA-44AA-844A-C7F6F145A701}" type="presParOf" srcId="{CE64FD79-01E5-4A4D-8107-F32DEA9472CD}" destId="{1F70E84D-856C-4476-9C0C-F16F97B3D7A7}" srcOrd="2" destOrd="0" presId="urn:microsoft.com/office/officeart/2008/layout/LinedList"/>
    <dgm:cxn modelId="{D78B5CAD-A77F-4CF0-A937-DC65A8B95912}" type="presParOf" srcId="{6192CCED-07DD-4F3E-B253-1A4450D6A65D}" destId="{18E68DDD-7F76-412B-A937-EAE22B4B5105}" srcOrd="2" destOrd="0" presId="urn:microsoft.com/office/officeart/2008/layout/LinedList"/>
    <dgm:cxn modelId="{08524D71-D549-4C1A-A3CF-BABE084F3489}" type="presParOf" srcId="{6192CCED-07DD-4F3E-B253-1A4450D6A65D}" destId="{89D4409C-F7B1-4DA0-B585-EA1369FB7452}" srcOrd="3" destOrd="0" presId="urn:microsoft.com/office/officeart/2008/layout/LinedList"/>
    <dgm:cxn modelId="{EA174373-5F75-4FC5-951B-2688A24D826B}" type="presParOf" srcId="{6192CCED-07DD-4F3E-B253-1A4450D6A65D}" destId="{80AB22BC-9A91-4345-873B-9624FA9066F9}" srcOrd="4" destOrd="0" presId="urn:microsoft.com/office/officeart/2008/layout/LinedList"/>
    <dgm:cxn modelId="{69145D98-BA1A-470F-9045-547E2F7E7F1A}" type="presParOf" srcId="{80AB22BC-9A91-4345-873B-9624FA9066F9}" destId="{3A32D8D6-8D1A-4236-9502-9747D848F5A4}" srcOrd="0" destOrd="0" presId="urn:microsoft.com/office/officeart/2008/layout/LinedList"/>
    <dgm:cxn modelId="{24F7342A-5D5F-40F8-A71E-F99B1D40DB2D}" type="presParOf" srcId="{80AB22BC-9A91-4345-873B-9624FA9066F9}" destId="{2DAB0E13-0EE8-4692-816E-80BC7C82B6EB}" srcOrd="1" destOrd="0" presId="urn:microsoft.com/office/officeart/2008/layout/LinedList"/>
    <dgm:cxn modelId="{CA38CCBB-28A1-436A-A4F9-09419F65A7D9}" type="presParOf" srcId="{80AB22BC-9A91-4345-873B-9624FA9066F9}" destId="{5D7DDB49-81EA-436A-BBE3-4EB6B66A3F39}" srcOrd="2" destOrd="0" presId="urn:microsoft.com/office/officeart/2008/layout/LinedList"/>
    <dgm:cxn modelId="{52134841-DE7B-4D34-8C7F-35C75B03B6E0}" type="presParOf" srcId="{6192CCED-07DD-4F3E-B253-1A4450D6A65D}" destId="{ABA1FEFA-608A-4B59-B19C-D1CDE3833776}" srcOrd="5" destOrd="0" presId="urn:microsoft.com/office/officeart/2008/layout/LinedList"/>
    <dgm:cxn modelId="{9D52FB6F-4BF9-483F-A41B-7AF3313B40A9}" type="presParOf" srcId="{6192CCED-07DD-4F3E-B253-1A4450D6A65D}" destId="{5DC796B1-3026-4A97-A10B-09A6DB3F3323}" srcOrd="6" destOrd="0" presId="urn:microsoft.com/office/officeart/2008/layout/LinedList"/>
    <dgm:cxn modelId="{76BC1D4A-F362-4D56-9C09-76098CD28207}" type="presParOf" srcId="{A949060C-9DAB-4DB8-8542-43810CA8F453}" destId="{542B6D81-BFCE-4E9B-B9C8-544CA2F2AEF7}" srcOrd="4" destOrd="0" presId="urn:microsoft.com/office/officeart/2008/layout/LinedList"/>
    <dgm:cxn modelId="{11C220F4-C5E1-4F56-80BE-F303D6DE5CF4}" type="presParOf" srcId="{A949060C-9DAB-4DB8-8542-43810CA8F453}" destId="{D073FB9F-1F55-403E-A685-BC9121328DE7}" srcOrd="5" destOrd="0" presId="urn:microsoft.com/office/officeart/2008/layout/LinedList"/>
    <dgm:cxn modelId="{EF6F0430-1C09-4EBD-B4CB-DDCDB47E35D4}" type="presParOf" srcId="{D073FB9F-1F55-403E-A685-BC9121328DE7}" destId="{949E3C25-20CF-48E0-9959-5B1C0C33E4E4}" srcOrd="0" destOrd="0" presId="urn:microsoft.com/office/officeart/2008/layout/LinedList"/>
    <dgm:cxn modelId="{FAF6494D-8B8A-4585-AEA5-7F3375293FA1}" type="presParOf" srcId="{D073FB9F-1F55-403E-A685-BC9121328DE7}" destId="{D16C2A41-DFD8-44E3-A905-5A1FE02C0E2D}" srcOrd="1" destOrd="0" presId="urn:microsoft.com/office/officeart/2008/layout/LinedList"/>
    <dgm:cxn modelId="{E73506D5-C385-490C-BFE3-42F4B38897CE}" type="presParOf" srcId="{D16C2A41-DFD8-44E3-A905-5A1FE02C0E2D}" destId="{5B5CDE4B-9302-4D27-8F82-72660E239B28}" srcOrd="0" destOrd="0" presId="urn:microsoft.com/office/officeart/2008/layout/LinedList"/>
    <dgm:cxn modelId="{1515CF0B-F831-4D27-AFBC-C9475A38186B}" type="presParOf" srcId="{D16C2A41-DFD8-44E3-A905-5A1FE02C0E2D}" destId="{6D65FB4F-FB25-4C4D-984D-4D7A3080E3E5}" srcOrd="1" destOrd="0" presId="urn:microsoft.com/office/officeart/2008/layout/LinedList"/>
    <dgm:cxn modelId="{77080767-3AF2-473A-98A8-F0E1A2893872}" type="presParOf" srcId="{6D65FB4F-FB25-4C4D-984D-4D7A3080E3E5}" destId="{0F5EED8A-5AEA-4E32-BCFA-BBD9873454F9}" srcOrd="0" destOrd="0" presId="urn:microsoft.com/office/officeart/2008/layout/LinedList"/>
    <dgm:cxn modelId="{C6A4488E-0618-4849-A2ED-3AB392B53079}" type="presParOf" srcId="{6D65FB4F-FB25-4C4D-984D-4D7A3080E3E5}" destId="{3C4737B0-1B73-49BC-8668-817BE96F0A10}" srcOrd="1" destOrd="0" presId="urn:microsoft.com/office/officeart/2008/layout/LinedList"/>
    <dgm:cxn modelId="{D37B4FF8-4A50-4B92-8852-BFBF05E688E5}" type="presParOf" srcId="{6D65FB4F-FB25-4C4D-984D-4D7A3080E3E5}" destId="{C0DC941B-CA06-401A-B6DC-8EA8A1013D56}" srcOrd="2" destOrd="0" presId="urn:microsoft.com/office/officeart/2008/layout/LinedList"/>
    <dgm:cxn modelId="{92AA3628-C7DC-4B17-880B-09B8122B7519}" type="presParOf" srcId="{D16C2A41-DFD8-44E3-A905-5A1FE02C0E2D}" destId="{11D41CB3-F0E9-43BD-B29F-1552E0AD878E}" srcOrd="2" destOrd="0" presId="urn:microsoft.com/office/officeart/2008/layout/LinedList"/>
    <dgm:cxn modelId="{6BC3F40A-3706-4C7B-82E3-F7405C383F8A}" type="presParOf" srcId="{D16C2A41-DFD8-44E3-A905-5A1FE02C0E2D}" destId="{33EDBFDD-E22A-402A-AB70-FC7684F3F368}" srcOrd="3" destOrd="0" presId="urn:microsoft.com/office/officeart/2008/layout/LinedList"/>
    <dgm:cxn modelId="{5F6A2A79-29F0-4753-8817-75104D037AB2}" type="presParOf" srcId="{D16C2A41-DFD8-44E3-A905-5A1FE02C0E2D}" destId="{410842BA-7D95-4A09-8D9D-1F3AF265D241}" srcOrd="4" destOrd="0" presId="urn:microsoft.com/office/officeart/2008/layout/LinedList"/>
    <dgm:cxn modelId="{ACF22F7A-B109-41EB-BEC4-BDA33852D9EE}" type="presParOf" srcId="{410842BA-7D95-4A09-8D9D-1F3AF265D241}" destId="{CF87C44A-0D0E-4C73-A843-E5263A085BA2}" srcOrd="0" destOrd="0" presId="urn:microsoft.com/office/officeart/2008/layout/LinedList"/>
    <dgm:cxn modelId="{57E3A72B-0B18-4502-A807-26C468EE2454}" type="presParOf" srcId="{410842BA-7D95-4A09-8D9D-1F3AF265D241}" destId="{425D49BC-5880-4D24-89AD-350E87046985}" srcOrd="1" destOrd="0" presId="urn:microsoft.com/office/officeart/2008/layout/LinedList"/>
    <dgm:cxn modelId="{C826C00F-703C-44C8-BFD2-A7A58B2A3984}" type="presParOf" srcId="{410842BA-7D95-4A09-8D9D-1F3AF265D241}" destId="{BEB3B04C-0A66-43B0-BC7F-22ED347691F8}" srcOrd="2" destOrd="0" presId="urn:microsoft.com/office/officeart/2008/layout/LinedList"/>
    <dgm:cxn modelId="{07C5F684-35E5-4DA4-832B-9CAFFE7F2C71}" type="presParOf" srcId="{D16C2A41-DFD8-44E3-A905-5A1FE02C0E2D}" destId="{AFE28F3F-DEFA-4F1B-B3CB-C13122758954}" srcOrd="5" destOrd="0" presId="urn:microsoft.com/office/officeart/2008/layout/LinedList"/>
    <dgm:cxn modelId="{9998173C-A907-4F53-8CF1-6FFE62725FF1}" type="presParOf" srcId="{D16C2A41-DFD8-44E3-A905-5A1FE02C0E2D}" destId="{414669B7-884B-4759-AA5A-3B726E2EB0EB}" srcOrd="6" destOrd="0" presId="urn:microsoft.com/office/officeart/2008/layout/LinedList"/>
    <dgm:cxn modelId="{A89B945F-8A2D-4916-89A9-45B505CE1463}" type="presParOf" srcId="{A949060C-9DAB-4DB8-8542-43810CA8F453}" destId="{E4701CF8-EC86-48D4-9F8F-A4FAE7D284DA}" srcOrd="6" destOrd="0" presId="urn:microsoft.com/office/officeart/2008/layout/LinedList"/>
    <dgm:cxn modelId="{8F44D712-EB36-4174-81F3-DEF46F0C5338}" type="presParOf" srcId="{A949060C-9DAB-4DB8-8542-43810CA8F453}" destId="{CE86D870-D5A0-4549-A630-63E552B631F2}" srcOrd="7" destOrd="0" presId="urn:microsoft.com/office/officeart/2008/layout/LinedList"/>
    <dgm:cxn modelId="{5D4F93E8-D67D-4392-A3AD-C2835C3ECEDE}" type="presParOf" srcId="{CE86D870-D5A0-4549-A630-63E552B631F2}" destId="{469FCFC7-12F2-4837-9BF7-B23380D39011}" srcOrd="0" destOrd="0" presId="urn:microsoft.com/office/officeart/2008/layout/LinedList"/>
    <dgm:cxn modelId="{C661D334-C74F-4C50-9514-46E583ED9E93}" type="presParOf" srcId="{CE86D870-D5A0-4549-A630-63E552B631F2}" destId="{245D9995-01F1-4659-8194-91B2079D9579}" srcOrd="1" destOrd="0" presId="urn:microsoft.com/office/officeart/2008/layout/LinedList"/>
    <dgm:cxn modelId="{9FD014F6-1169-4539-8FA4-0C311E0E44CA}" type="presParOf" srcId="{245D9995-01F1-4659-8194-91B2079D9579}" destId="{CC1C2CA2-012E-4C48-B573-BD9F8B0AD91F}" srcOrd="0" destOrd="0" presId="urn:microsoft.com/office/officeart/2008/layout/LinedList"/>
    <dgm:cxn modelId="{2DA7D3BF-8DBF-432F-A9F4-A5A27E665913}" type="presParOf" srcId="{245D9995-01F1-4659-8194-91B2079D9579}" destId="{D09C4903-5FD0-4770-85A2-EDFE123E4021}" srcOrd="1" destOrd="0" presId="urn:microsoft.com/office/officeart/2008/layout/LinedList"/>
    <dgm:cxn modelId="{F9C6F2C9-49E1-4C1C-87BB-2349B147EBAB}" type="presParOf" srcId="{D09C4903-5FD0-4770-85A2-EDFE123E4021}" destId="{1D3CBD82-4BDC-451D-82A5-627FA9E7D79B}" srcOrd="0" destOrd="0" presId="urn:microsoft.com/office/officeart/2008/layout/LinedList"/>
    <dgm:cxn modelId="{4A21EF0C-8854-436A-B831-C79B7102E3DB}" type="presParOf" srcId="{D09C4903-5FD0-4770-85A2-EDFE123E4021}" destId="{4353F9E1-CA45-47F0-93C4-CCA218DE89B2}" srcOrd="1" destOrd="0" presId="urn:microsoft.com/office/officeart/2008/layout/LinedList"/>
    <dgm:cxn modelId="{9EA571D9-F352-46CF-B2F5-DB2813CA6438}" type="presParOf" srcId="{D09C4903-5FD0-4770-85A2-EDFE123E4021}" destId="{5069DD7C-3B36-413B-A9DA-59155662E018}" srcOrd="2" destOrd="0" presId="urn:microsoft.com/office/officeart/2008/layout/LinedList"/>
    <dgm:cxn modelId="{684C46F9-008C-4E7D-B2CB-CBEDBAAE104F}" type="presParOf" srcId="{245D9995-01F1-4659-8194-91B2079D9579}" destId="{21B89B19-C9C0-4159-A411-D5D8D7C48B85}" srcOrd="2" destOrd="0" presId="urn:microsoft.com/office/officeart/2008/layout/LinedList"/>
    <dgm:cxn modelId="{2C7B6E1C-C87B-4D61-B982-315D0D1A114F}" type="presParOf" srcId="{245D9995-01F1-4659-8194-91B2079D9579}" destId="{23A7B869-C7F9-4983-BF1D-AEDF692C9454}" srcOrd="3" destOrd="0" presId="urn:microsoft.com/office/officeart/2008/layout/LinedList"/>
    <dgm:cxn modelId="{CC6198A3-4C31-454D-A295-4D83D8E44F70}" type="presParOf" srcId="{245D9995-01F1-4659-8194-91B2079D9579}" destId="{16252E86-6193-42CE-ABF6-E8AC344C2733}" srcOrd="4" destOrd="0" presId="urn:microsoft.com/office/officeart/2008/layout/LinedList"/>
    <dgm:cxn modelId="{0A6B7062-AE5B-4C06-80E0-2C16888E27FD}" type="presParOf" srcId="{16252E86-6193-42CE-ABF6-E8AC344C2733}" destId="{3D320390-BDCC-4DA8-AE2D-24DCF9162CE0}" srcOrd="0" destOrd="0" presId="urn:microsoft.com/office/officeart/2008/layout/LinedList"/>
    <dgm:cxn modelId="{24A9D09A-ECA3-4EDD-8293-02C167FC82F6}" type="presParOf" srcId="{16252E86-6193-42CE-ABF6-E8AC344C2733}" destId="{135A99B0-1D4E-46F4-8435-D87B8F22BCB9}" srcOrd="1" destOrd="0" presId="urn:microsoft.com/office/officeart/2008/layout/LinedList"/>
    <dgm:cxn modelId="{DAFDFCD1-63C3-4E2B-8CF4-8A6268333E26}" type="presParOf" srcId="{16252E86-6193-42CE-ABF6-E8AC344C2733}" destId="{4B0917A9-941E-4ED8-AF69-E35989D33CF8}" srcOrd="2" destOrd="0" presId="urn:microsoft.com/office/officeart/2008/layout/LinedList"/>
    <dgm:cxn modelId="{65712753-D6E0-4FB9-9E14-F1B770734052}" type="presParOf" srcId="{245D9995-01F1-4659-8194-91B2079D9579}" destId="{E27E7657-8E6D-4AC2-BA12-85BE0B3773BD}" srcOrd="5" destOrd="0" presId="urn:microsoft.com/office/officeart/2008/layout/LinedList"/>
    <dgm:cxn modelId="{E08C8426-31D6-4689-9192-CB73A81305BC}" type="presParOf" srcId="{245D9995-01F1-4659-8194-91B2079D9579}" destId="{ABA38AA8-A669-4E0D-85B7-E9ADFBB42348}" srcOrd="6" destOrd="0" presId="urn:microsoft.com/office/officeart/2008/layout/LinedList"/>
    <dgm:cxn modelId="{808C843D-1A3F-4C9E-987D-E8AA93045382}" type="presParOf" srcId="{A949060C-9DAB-4DB8-8542-43810CA8F453}" destId="{DC1B56C3-B519-48B1-8499-88C346AEE367}" srcOrd="8" destOrd="0" presId="urn:microsoft.com/office/officeart/2008/layout/LinedList"/>
    <dgm:cxn modelId="{E792EE31-DBCD-4B76-893C-07D0626BF7F4}" type="presParOf" srcId="{A949060C-9DAB-4DB8-8542-43810CA8F453}" destId="{EC4B2CAE-ABEE-4F0B-B4DB-24D30DEB4507}" srcOrd="9" destOrd="0" presId="urn:microsoft.com/office/officeart/2008/layout/LinedList"/>
    <dgm:cxn modelId="{FA8DC638-8E8B-4D8D-9C85-6A3F96708E17}" type="presParOf" srcId="{EC4B2CAE-ABEE-4F0B-B4DB-24D30DEB4507}" destId="{84DF8BBD-F40E-4175-8E65-674E22D2E177}" srcOrd="0" destOrd="0" presId="urn:microsoft.com/office/officeart/2008/layout/LinedList"/>
    <dgm:cxn modelId="{1C4C90D1-23FC-40E4-90EF-B7FBF2241348}" type="presParOf" srcId="{EC4B2CAE-ABEE-4F0B-B4DB-24D30DEB4507}" destId="{A6C8E6AA-3C5D-498C-AFA4-154787C0FE0C}" srcOrd="1" destOrd="0" presId="urn:microsoft.com/office/officeart/2008/layout/LinedList"/>
    <dgm:cxn modelId="{7F5ADF94-3CD9-47D8-9305-8282B97CA242}" type="presParOf" srcId="{A6C8E6AA-3C5D-498C-AFA4-154787C0FE0C}" destId="{18161AB4-0DFA-4EF7-9E87-283BCDFA62B7}" srcOrd="0" destOrd="0" presId="urn:microsoft.com/office/officeart/2008/layout/LinedList"/>
    <dgm:cxn modelId="{ADBEB145-5F2E-43CC-83CD-34FB7DE6E72F}" type="presParOf" srcId="{A6C8E6AA-3C5D-498C-AFA4-154787C0FE0C}" destId="{B9F81F9D-8B8F-4D08-8CE5-736B381A3E80}" srcOrd="1" destOrd="0" presId="urn:microsoft.com/office/officeart/2008/layout/LinedList"/>
    <dgm:cxn modelId="{A6EE92F4-CDBD-4CF5-8C68-7E43B07AC3DC}" type="presParOf" srcId="{B9F81F9D-8B8F-4D08-8CE5-736B381A3E80}" destId="{3DA730E3-A574-422E-862D-C576E7E47370}" srcOrd="0" destOrd="0" presId="urn:microsoft.com/office/officeart/2008/layout/LinedList"/>
    <dgm:cxn modelId="{3D5B96F4-A9AA-4AA5-ABD4-2697FEBEB180}" type="presParOf" srcId="{B9F81F9D-8B8F-4D08-8CE5-736B381A3E80}" destId="{CA73B90D-2A16-4434-997E-0847F0790057}" srcOrd="1" destOrd="0" presId="urn:microsoft.com/office/officeart/2008/layout/LinedList"/>
    <dgm:cxn modelId="{AEC8D406-8A99-4994-897E-06BB5BDBBEC4}" type="presParOf" srcId="{B9F81F9D-8B8F-4D08-8CE5-736B381A3E80}" destId="{91EA5B47-A684-4E5B-989E-38AD5B2CBA56}" srcOrd="2" destOrd="0" presId="urn:microsoft.com/office/officeart/2008/layout/LinedList"/>
    <dgm:cxn modelId="{0EA3B890-1A56-46B1-997D-1134911F9B92}" type="presParOf" srcId="{A6C8E6AA-3C5D-498C-AFA4-154787C0FE0C}" destId="{3A6D15BB-CA7B-45AA-84F9-70530F3A7F1E}" srcOrd="2" destOrd="0" presId="urn:microsoft.com/office/officeart/2008/layout/LinedList"/>
    <dgm:cxn modelId="{FB7C91BF-A212-4ECB-B6A9-60BAEF02734F}" type="presParOf" srcId="{A6C8E6AA-3C5D-498C-AFA4-154787C0FE0C}" destId="{7AA24307-8238-46B5-B3BB-DC5B6F806703}" srcOrd="3" destOrd="0" presId="urn:microsoft.com/office/officeart/2008/layout/LinedList"/>
    <dgm:cxn modelId="{BD928371-2A0C-4831-A1F8-1694A31E53DC}" type="presParOf" srcId="{A6C8E6AA-3C5D-498C-AFA4-154787C0FE0C}" destId="{F46313A4-CC74-48A4-8A45-CAF6AA467BC8}" srcOrd="4" destOrd="0" presId="urn:microsoft.com/office/officeart/2008/layout/LinedList"/>
    <dgm:cxn modelId="{ADC14B53-AD4C-4A8F-8279-C6BD55644042}" type="presParOf" srcId="{F46313A4-CC74-48A4-8A45-CAF6AA467BC8}" destId="{0A8E4081-38EC-42BB-B3A1-8086EF7C5922}" srcOrd="0" destOrd="0" presId="urn:microsoft.com/office/officeart/2008/layout/LinedList"/>
    <dgm:cxn modelId="{F4F27E4F-8932-42DB-85FC-FDA28301CE43}" type="presParOf" srcId="{F46313A4-CC74-48A4-8A45-CAF6AA467BC8}" destId="{7A51B4E0-EB30-4C38-A4B3-703B5496E75C}" srcOrd="1" destOrd="0" presId="urn:microsoft.com/office/officeart/2008/layout/LinedList"/>
    <dgm:cxn modelId="{B3450994-B0B5-4861-9A88-4080589E7EA0}" type="presParOf" srcId="{F46313A4-CC74-48A4-8A45-CAF6AA467BC8}" destId="{3DCDDEAD-6424-4170-9793-A3E8FBAAEF92}" srcOrd="2" destOrd="0" presId="urn:microsoft.com/office/officeart/2008/layout/LinedList"/>
    <dgm:cxn modelId="{484809C8-D2DA-4844-8AA1-5EDF17BAC626}" type="presParOf" srcId="{A6C8E6AA-3C5D-498C-AFA4-154787C0FE0C}" destId="{3EE22633-25EE-410A-9E87-07400BFC2483}" srcOrd="5" destOrd="0" presId="urn:microsoft.com/office/officeart/2008/layout/LinedList"/>
    <dgm:cxn modelId="{C55CF4F2-E0F9-4BD2-A505-915FD7911AB0}" type="presParOf" srcId="{A6C8E6AA-3C5D-498C-AFA4-154787C0FE0C}" destId="{52F40BA0-EFCE-4CCA-80BB-243C145924D1}" srcOrd="6"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10A97E-4855-4D71-903B-8EC3ED89C456}">
      <dsp:nvSpPr>
        <dsp:cNvPr id="0" name=""/>
        <dsp:cNvSpPr/>
      </dsp:nvSpPr>
      <dsp:spPr>
        <a:xfrm rot="5400000">
          <a:off x="7026218" y="-2935103"/>
          <a:ext cx="948295" cy="7059168"/>
        </a:xfrm>
        <a:prstGeom prst="round2Same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Introduction</a:t>
          </a:r>
          <a:endParaRPr lang="en-US" sz="1600" kern="1200" dirty="0"/>
        </a:p>
        <a:p>
          <a:pPr marL="171450" lvl="1" indent="-171450" algn="l" defTabSz="711200">
            <a:lnSpc>
              <a:spcPct val="90000"/>
            </a:lnSpc>
            <a:spcBef>
              <a:spcPct val="0"/>
            </a:spcBef>
            <a:spcAft>
              <a:spcPct val="15000"/>
            </a:spcAft>
            <a:buChar char="••"/>
          </a:pPr>
          <a:r>
            <a:rPr lang="en-US" sz="1600" kern="1200" dirty="0" smtClean="0"/>
            <a:t>Supervised &amp; Unsupervised learning</a:t>
          </a:r>
          <a:endParaRPr lang="en-US" sz="1600" kern="1200" dirty="0"/>
        </a:p>
      </dsp:txBody>
      <dsp:txXfrm rot="-5400000">
        <a:off x="3970782" y="166625"/>
        <a:ext cx="7012876" cy="855711"/>
      </dsp:txXfrm>
    </dsp:sp>
    <dsp:sp modelId="{90F89D7F-D366-49D9-944C-63309CDD1AB4}">
      <dsp:nvSpPr>
        <dsp:cNvPr id="0" name=""/>
        <dsp:cNvSpPr/>
      </dsp:nvSpPr>
      <dsp:spPr>
        <a:xfrm>
          <a:off x="0" y="1796"/>
          <a:ext cx="3970782" cy="1185369"/>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25730" tIns="62865" rIns="125730" bIns="62865" numCol="1" spcCol="1270" anchor="ctr" anchorCtr="0">
          <a:noAutofit/>
        </a:bodyPr>
        <a:lstStyle/>
        <a:p>
          <a:pPr lvl="0" algn="ctr" defTabSz="1466850">
            <a:lnSpc>
              <a:spcPct val="90000"/>
            </a:lnSpc>
            <a:spcBef>
              <a:spcPct val="0"/>
            </a:spcBef>
            <a:spcAft>
              <a:spcPct val="35000"/>
            </a:spcAft>
          </a:pPr>
          <a:r>
            <a:rPr lang="en-US" sz="3300" kern="1200" dirty="0" smtClean="0"/>
            <a:t>Machine Learning</a:t>
          </a:r>
          <a:endParaRPr lang="en-US" sz="3300" kern="1200" dirty="0"/>
        </a:p>
      </dsp:txBody>
      <dsp:txXfrm>
        <a:off x="57865" y="59661"/>
        <a:ext cx="3855052" cy="1069639"/>
      </dsp:txXfrm>
    </dsp:sp>
    <dsp:sp modelId="{F8866F32-2E64-46FA-983E-C3960AA96537}">
      <dsp:nvSpPr>
        <dsp:cNvPr id="0" name=""/>
        <dsp:cNvSpPr/>
      </dsp:nvSpPr>
      <dsp:spPr>
        <a:xfrm rot="5400000">
          <a:off x="7026218" y="-1690464"/>
          <a:ext cx="948295" cy="7059168"/>
        </a:xfrm>
        <a:prstGeom prst="round2Same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Problem definition</a:t>
          </a:r>
          <a:endParaRPr lang="en-US" sz="1600" kern="1200" dirty="0"/>
        </a:p>
        <a:p>
          <a:pPr marL="171450" lvl="1" indent="-171450" algn="l" defTabSz="711200">
            <a:lnSpc>
              <a:spcPct val="90000"/>
            </a:lnSpc>
            <a:spcBef>
              <a:spcPct val="0"/>
            </a:spcBef>
            <a:spcAft>
              <a:spcPct val="15000"/>
            </a:spcAft>
            <a:buChar char="••"/>
          </a:pPr>
          <a:r>
            <a:rPr lang="en-US" sz="1600" kern="1200" dirty="0" smtClean="0"/>
            <a:t>Introduction to K-means algorithm</a:t>
          </a:r>
          <a:endParaRPr lang="en-US" sz="1600" kern="1200" dirty="0"/>
        </a:p>
        <a:p>
          <a:pPr marL="171450" lvl="1" indent="-171450" algn="l" defTabSz="711200">
            <a:lnSpc>
              <a:spcPct val="90000"/>
            </a:lnSpc>
            <a:spcBef>
              <a:spcPct val="0"/>
            </a:spcBef>
            <a:spcAft>
              <a:spcPct val="15000"/>
            </a:spcAft>
            <a:buChar char="••"/>
          </a:pPr>
          <a:r>
            <a:rPr lang="en-US" sz="1600" kern="1200" dirty="0" smtClean="0"/>
            <a:t>Evaluation methods and Applications</a:t>
          </a:r>
          <a:endParaRPr lang="en-US" sz="1600" kern="1200" dirty="0"/>
        </a:p>
      </dsp:txBody>
      <dsp:txXfrm rot="-5400000">
        <a:off x="3970782" y="1411264"/>
        <a:ext cx="7012876" cy="855711"/>
      </dsp:txXfrm>
    </dsp:sp>
    <dsp:sp modelId="{A851D105-4255-4AE4-9C1B-1202DC0D5806}">
      <dsp:nvSpPr>
        <dsp:cNvPr id="0" name=""/>
        <dsp:cNvSpPr/>
      </dsp:nvSpPr>
      <dsp:spPr>
        <a:xfrm>
          <a:off x="0" y="1246434"/>
          <a:ext cx="3970782" cy="1185369"/>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25730" tIns="62865" rIns="125730" bIns="62865" numCol="1" spcCol="1270" anchor="ctr" anchorCtr="0">
          <a:noAutofit/>
        </a:bodyPr>
        <a:lstStyle/>
        <a:p>
          <a:pPr lvl="0" algn="ctr" defTabSz="1466850">
            <a:lnSpc>
              <a:spcPct val="90000"/>
            </a:lnSpc>
            <a:spcBef>
              <a:spcPct val="0"/>
            </a:spcBef>
            <a:spcAft>
              <a:spcPct val="35000"/>
            </a:spcAft>
          </a:pPr>
          <a:r>
            <a:rPr lang="en-US" sz="3300" kern="1200" dirty="0" smtClean="0"/>
            <a:t>Project Description</a:t>
          </a:r>
          <a:endParaRPr lang="en-US" sz="3300" kern="1200" dirty="0"/>
        </a:p>
      </dsp:txBody>
      <dsp:txXfrm>
        <a:off x="57865" y="1304299"/>
        <a:ext cx="3855052" cy="1069639"/>
      </dsp:txXfrm>
    </dsp:sp>
    <dsp:sp modelId="{E40DB23F-AC94-4AC5-984C-FA9DFD26C50A}">
      <dsp:nvSpPr>
        <dsp:cNvPr id="0" name=""/>
        <dsp:cNvSpPr/>
      </dsp:nvSpPr>
      <dsp:spPr>
        <a:xfrm rot="5400000">
          <a:off x="7026218" y="-445826"/>
          <a:ext cx="948295" cy="7059168"/>
        </a:xfrm>
        <a:prstGeom prst="round2Same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Clustering on Simulation data</a:t>
          </a:r>
          <a:endParaRPr lang="en-US" sz="1600" kern="1200" dirty="0"/>
        </a:p>
        <a:p>
          <a:pPr marL="171450" lvl="1" indent="-171450" algn="l" defTabSz="711200">
            <a:lnSpc>
              <a:spcPct val="90000"/>
            </a:lnSpc>
            <a:spcBef>
              <a:spcPct val="0"/>
            </a:spcBef>
            <a:spcAft>
              <a:spcPct val="15000"/>
            </a:spcAft>
            <a:buChar char="••"/>
          </a:pPr>
          <a:r>
            <a:rPr lang="en-US" sz="1600" kern="1200" dirty="0" smtClean="0"/>
            <a:t>Customers clustering using K-means</a:t>
          </a:r>
          <a:endParaRPr lang="en-US" sz="1600" kern="1200" dirty="0"/>
        </a:p>
        <a:p>
          <a:pPr marL="171450" lvl="1" indent="-171450" algn="l" defTabSz="711200">
            <a:lnSpc>
              <a:spcPct val="90000"/>
            </a:lnSpc>
            <a:spcBef>
              <a:spcPct val="0"/>
            </a:spcBef>
            <a:spcAft>
              <a:spcPct val="15000"/>
            </a:spcAft>
            <a:buChar char="••"/>
          </a:pPr>
          <a:r>
            <a:rPr lang="en-US" sz="1600" kern="1200" dirty="0" smtClean="0"/>
            <a:t>Conclusion</a:t>
          </a:r>
          <a:endParaRPr lang="en-US" sz="1600" kern="1200" dirty="0"/>
        </a:p>
      </dsp:txBody>
      <dsp:txXfrm rot="-5400000">
        <a:off x="3970782" y="2655902"/>
        <a:ext cx="7012876" cy="855711"/>
      </dsp:txXfrm>
    </dsp:sp>
    <dsp:sp modelId="{4C49B946-540B-415F-B7CD-3E7E69BF1C9F}">
      <dsp:nvSpPr>
        <dsp:cNvPr id="0" name=""/>
        <dsp:cNvSpPr/>
      </dsp:nvSpPr>
      <dsp:spPr>
        <a:xfrm>
          <a:off x="0" y="2491072"/>
          <a:ext cx="3970782" cy="1185369"/>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25730" tIns="62865" rIns="125730" bIns="62865" numCol="1" spcCol="1270" anchor="ctr" anchorCtr="0">
          <a:noAutofit/>
        </a:bodyPr>
        <a:lstStyle/>
        <a:p>
          <a:pPr lvl="0" algn="ctr" defTabSz="1466850">
            <a:lnSpc>
              <a:spcPct val="90000"/>
            </a:lnSpc>
            <a:spcBef>
              <a:spcPct val="0"/>
            </a:spcBef>
            <a:spcAft>
              <a:spcPct val="35000"/>
            </a:spcAft>
          </a:pPr>
          <a:r>
            <a:rPr lang="en-US" sz="3300" kern="1200" dirty="0" smtClean="0"/>
            <a:t>Installation &amp; Testing</a:t>
          </a:r>
          <a:endParaRPr lang="en-US" sz="3300" kern="1200" dirty="0"/>
        </a:p>
      </dsp:txBody>
      <dsp:txXfrm>
        <a:off x="57865" y="2548937"/>
        <a:ext cx="3855052" cy="10696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8FD2E2-1E04-4E7D-8365-220323AF6405}">
      <dsp:nvSpPr>
        <dsp:cNvPr id="0" name=""/>
        <dsp:cNvSpPr/>
      </dsp:nvSpPr>
      <dsp:spPr>
        <a:xfrm>
          <a:off x="1126756" y="688708"/>
          <a:ext cx="1575322" cy="1575322"/>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Computer Program</a:t>
          </a:r>
          <a:endParaRPr lang="en-US" sz="1600" kern="1200" dirty="0"/>
        </a:p>
      </dsp:txBody>
      <dsp:txXfrm>
        <a:off x="1357457" y="919409"/>
        <a:ext cx="1113920" cy="1113920"/>
      </dsp:txXfrm>
    </dsp:sp>
    <dsp:sp modelId="{809DFDAF-2E15-4032-AE8C-4DCAD222D444}">
      <dsp:nvSpPr>
        <dsp:cNvPr id="0" name=""/>
        <dsp:cNvSpPr/>
      </dsp:nvSpPr>
      <dsp:spPr>
        <a:xfrm rot="14474014">
          <a:off x="2943591" y="753265"/>
          <a:ext cx="551362" cy="600939"/>
        </a:xfrm>
        <a:prstGeom prst="triangle">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68DF16C6-BC02-460B-9A93-4F3B7EFCD0CE}">
      <dsp:nvSpPr>
        <dsp:cNvPr id="0" name=""/>
        <dsp:cNvSpPr/>
      </dsp:nvSpPr>
      <dsp:spPr>
        <a:xfrm>
          <a:off x="3716869" y="197032"/>
          <a:ext cx="1050740" cy="1050740"/>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Experience</a:t>
          </a:r>
          <a:endParaRPr lang="en-US" sz="1200" kern="1200" dirty="0" smtClean="0"/>
        </a:p>
        <a:p>
          <a:pPr lvl="0" algn="ctr" defTabSz="444500">
            <a:lnSpc>
              <a:spcPct val="90000"/>
            </a:lnSpc>
            <a:spcBef>
              <a:spcPct val="0"/>
            </a:spcBef>
            <a:spcAft>
              <a:spcPct val="35000"/>
            </a:spcAft>
          </a:pPr>
          <a:r>
            <a:rPr lang="en-US" sz="2400" b="1" i="1" kern="1200" dirty="0" smtClean="0"/>
            <a:t>E</a:t>
          </a:r>
          <a:endParaRPr lang="en-US" sz="2400" b="1" i="1" kern="1200" dirty="0"/>
        </a:p>
      </dsp:txBody>
      <dsp:txXfrm>
        <a:off x="3870746" y="350909"/>
        <a:ext cx="742986" cy="742986"/>
      </dsp:txXfrm>
    </dsp:sp>
    <dsp:sp modelId="{FC1EBAC2-5786-4AD0-9EA5-6E62E12FA1BE}">
      <dsp:nvSpPr>
        <dsp:cNvPr id="0" name=""/>
        <dsp:cNvSpPr/>
      </dsp:nvSpPr>
      <dsp:spPr>
        <a:xfrm rot="7784654">
          <a:off x="2840768" y="2183345"/>
          <a:ext cx="551362" cy="600939"/>
        </a:xfrm>
        <a:prstGeom prst="triangle">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2C6BA9CF-78D1-447C-91C1-D39278F5523F}">
      <dsp:nvSpPr>
        <dsp:cNvPr id="0" name=""/>
        <dsp:cNvSpPr/>
      </dsp:nvSpPr>
      <dsp:spPr>
        <a:xfrm>
          <a:off x="6519450" y="1581887"/>
          <a:ext cx="1050740" cy="1050740"/>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smtClean="0"/>
            <a:t>Performance</a:t>
          </a:r>
        </a:p>
        <a:p>
          <a:pPr lvl="0" algn="ctr" defTabSz="355600">
            <a:lnSpc>
              <a:spcPct val="90000"/>
            </a:lnSpc>
            <a:spcBef>
              <a:spcPct val="0"/>
            </a:spcBef>
            <a:spcAft>
              <a:spcPct val="35000"/>
            </a:spcAft>
          </a:pPr>
          <a:r>
            <a:rPr lang="en-US" sz="2400" b="1" i="1" kern="1200" dirty="0" smtClean="0"/>
            <a:t>P</a:t>
          </a:r>
          <a:endParaRPr lang="en-US" sz="800" b="1" i="1" kern="1200" dirty="0"/>
        </a:p>
      </dsp:txBody>
      <dsp:txXfrm>
        <a:off x="6673327" y="1735764"/>
        <a:ext cx="742986" cy="742986"/>
      </dsp:txXfrm>
    </dsp:sp>
    <dsp:sp modelId="{EA1B91CD-DFC6-4B3A-AC69-31212FA29EA9}">
      <dsp:nvSpPr>
        <dsp:cNvPr id="0" name=""/>
        <dsp:cNvSpPr/>
      </dsp:nvSpPr>
      <dsp:spPr>
        <a:xfrm rot="4005467">
          <a:off x="5331767" y="2301680"/>
          <a:ext cx="551362" cy="600939"/>
        </a:xfrm>
        <a:prstGeom prst="triangle">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5CC38704-E738-4EE7-88B2-1E181DD5077D}">
      <dsp:nvSpPr>
        <dsp:cNvPr id="0" name=""/>
        <dsp:cNvSpPr/>
      </dsp:nvSpPr>
      <dsp:spPr>
        <a:xfrm>
          <a:off x="3607057" y="2421586"/>
          <a:ext cx="1050740" cy="1050740"/>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Tasks</a:t>
          </a:r>
          <a:endParaRPr lang="en-US" sz="800" kern="1200" dirty="0" smtClean="0"/>
        </a:p>
        <a:p>
          <a:pPr lvl="0" algn="ctr" defTabSz="444500">
            <a:lnSpc>
              <a:spcPct val="90000"/>
            </a:lnSpc>
            <a:spcBef>
              <a:spcPct val="0"/>
            </a:spcBef>
            <a:spcAft>
              <a:spcPct val="35000"/>
            </a:spcAft>
          </a:pPr>
          <a:r>
            <a:rPr lang="en-US" sz="2400" b="1" i="1" kern="1200" dirty="0" smtClean="0"/>
            <a:t>T</a:t>
          </a:r>
          <a:endParaRPr lang="en-US" sz="800" b="1" i="1" kern="1200" dirty="0"/>
        </a:p>
      </dsp:txBody>
      <dsp:txXfrm>
        <a:off x="3760934" y="2575463"/>
        <a:ext cx="742986" cy="742986"/>
      </dsp:txXfrm>
    </dsp:sp>
    <dsp:sp modelId="{014D0791-6DB3-4852-85A2-C84B9D11C697}">
      <dsp:nvSpPr>
        <dsp:cNvPr id="0" name=""/>
        <dsp:cNvSpPr/>
      </dsp:nvSpPr>
      <dsp:spPr>
        <a:xfrm rot="3709779">
          <a:off x="7894621" y="1254036"/>
          <a:ext cx="551362" cy="600939"/>
        </a:xfrm>
        <a:prstGeom prst="triangle">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0A81E1EC-FFED-4A08-A594-2A5C1E33762A}">
      <dsp:nvSpPr>
        <dsp:cNvPr id="0" name=""/>
        <dsp:cNvSpPr/>
      </dsp:nvSpPr>
      <dsp:spPr>
        <a:xfrm>
          <a:off x="8644384" y="137061"/>
          <a:ext cx="1575322" cy="1575322"/>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Improved</a:t>
          </a:r>
        </a:p>
        <a:p>
          <a:pPr lvl="0" algn="ctr" defTabSz="711200">
            <a:lnSpc>
              <a:spcPct val="90000"/>
            </a:lnSpc>
            <a:spcBef>
              <a:spcPct val="0"/>
            </a:spcBef>
            <a:spcAft>
              <a:spcPct val="35000"/>
            </a:spcAft>
          </a:pPr>
          <a:r>
            <a:rPr lang="en-US" sz="1600" kern="1200" dirty="0" smtClean="0"/>
            <a:t>Learned</a:t>
          </a:r>
          <a:endParaRPr lang="en-US" sz="1600" kern="1200" dirty="0"/>
        </a:p>
      </dsp:txBody>
      <dsp:txXfrm>
        <a:off x="8875085" y="367762"/>
        <a:ext cx="1113920" cy="11139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795F50-F565-433C-B275-B6B116AAD0BD}">
      <dsp:nvSpPr>
        <dsp:cNvPr id="0" name=""/>
        <dsp:cNvSpPr/>
      </dsp:nvSpPr>
      <dsp:spPr>
        <a:xfrm>
          <a:off x="723210" y="710485"/>
          <a:ext cx="2642892" cy="917841"/>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B4ED2A-EBFA-478B-9FEF-4967EE50D78E}">
      <dsp:nvSpPr>
        <dsp:cNvPr id="0" name=""/>
        <dsp:cNvSpPr/>
      </dsp:nvSpPr>
      <dsp:spPr>
        <a:xfrm>
          <a:off x="1792659" y="2957968"/>
          <a:ext cx="512188" cy="327800"/>
        </a:xfrm>
        <a:prstGeom prst="downArrow">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dsp:style>
    </dsp:sp>
    <dsp:sp modelId="{EAF42320-A520-4137-9154-0E1970C6BA44}">
      <dsp:nvSpPr>
        <dsp:cNvPr id="0" name=""/>
        <dsp:cNvSpPr/>
      </dsp:nvSpPr>
      <dsp:spPr>
        <a:xfrm>
          <a:off x="819501" y="3220208"/>
          <a:ext cx="2458504" cy="614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b="1" i="1" kern="1200" dirty="0" smtClean="0"/>
            <a:t>M</a:t>
          </a:r>
          <a:r>
            <a:rPr lang="en-US" sz="1300" kern="1200" dirty="0" smtClean="0"/>
            <a:t> centers and labels vector for each data point </a:t>
          </a:r>
          <a:r>
            <a:rPr lang="en-US" sz="1300" b="1" i="1" kern="1200" dirty="0" smtClean="0"/>
            <a:t>Y</a:t>
          </a:r>
          <a:endParaRPr lang="en-US" sz="1300" b="1" i="1" kern="1200" dirty="0"/>
        </a:p>
      </dsp:txBody>
      <dsp:txXfrm>
        <a:off x="819501" y="3220208"/>
        <a:ext cx="2458504" cy="614626"/>
      </dsp:txXfrm>
    </dsp:sp>
    <dsp:sp modelId="{4223A1A5-938F-460B-9B33-A5905409F3FF}">
      <dsp:nvSpPr>
        <dsp:cNvPr id="0" name=""/>
        <dsp:cNvSpPr/>
      </dsp:nvSpPr>
      <dsp:spPr>
        <a:xfrm>
          <a:off x="1684075" y="1699213"/>
          <a:ext cx="921939" cy="921939"/>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Number of clusters </a:t>
          </a:r>
          <a:r>
            <a:rPr lang="en-US" sz="900" b="1" i="1" kern="1200" dirty="0" smtClean="0"/>
            <a:t>K</a:t>
          </a:r>
          <a:r>
            <a:rPr lang="en-US" sz="900" kern="1200" dirty="0" smtClean="0"/>
            <a:t> to find</a:t>
          </a:r>
          <a:endParaRPr lang="en-US" sz="900" kern="1200" dirty="0"/>
        </a:p>
      </dsp:txBody>
      <dsp:txXfrm>
        <a:off x="1819090" y="1834228"/>
        <a:ext cx="651909" cy="651909"/>
      </dsp:txXfrm>
    </dsp:sp>
    <dsp:sp modelId="{3B34A05E-56BE-4DF8-9C4D-CA0DE8050244}">
      <dsp:nvSpPr>
        <dsp:cNvPr id="0" name=""/>
        <dsp:cNvSpPr/>
      </dsp:nvSpPr>
      <dsp:spPr>
        <a:xfrm>
          <a:off x="1024377" y="1007554"/>
          <a:ext cx="921939" cy="921939"/>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Unlabeled data </a:t>
          </a:r>
          <a:r>
            <a:rPr lang="en-US" sz="900" b="1" i="1" kern="1200" dirty="0" smtClean="0"/>
            <a:t>X</a:t>
          </a:r>
          <a:endParaRPr lang="en-US" sz="900" b="1" i="1" kern="1200" dirty="0"/>
        </a:p>
      </dsp:txBody>
      <dsp:txXfrm>
        <a:off x="1159392" y="1142569"/>
        <a:ext cx="651909" cy="651909"/>
      </dsp:txXfrm>
    </dsp:sp>
    <dsp:sp modelId="{E6835F9B-E8DB-4E88-8977-94F8FFD62703}">
      <dsp:nvSpPr>
        <dsp:cNvPr id="0" name=""/>
        <dsp:cNvSpPr/>
      </dsp:nvSpPr>
      <dsp:spPr>
        <a:xfrm>
          <a:off x="614626" y="597803"/>
          <a:ext cx="2868255" cy="2294604"/>
        </a:xfrm>
        <a:prstGeom prst="funnel">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868D20-7788-433B-9B31-AA242298D1EA}">
      <dsp:nvSpPr>
        <dsp:cNvPr id="0" name=""/>
        <dsp:cNvSpPr/>
      </dsp:nvSpPr>
      <dsp:spPr>
        <a:xfrm rot="5400000">
          <a:off x="-147069" y="149210"/>
          <a:ext cx="980461" cy="686323"/>
        </a:xfrm>
        <a:prstGeom prst="chevron">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w="12700" cap="rnd" cmpd="sng" algn="ctr">
          <a:solidFill>
            <a:schemeClr val="accent1">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Step 1</a:t>
          </a:r>
          <a:endParaRPr lang="en-US" sz="1700" kern="1200" dirty="0"/>
        </a:p>
      </dsp:txBody>
      <dsp:txXfrm rot="-5400000">
        <a:off x="1" y="345303"/>
        <a:ext cx="686323" cy="294138"/>
      </dsp:txXfrm>
    </dsp:sp>
    <dsp:sp modelId="{A6DA4E78-2ECE-4D11-8125-CEAD23B10BA0}">
      <dsp:nvSpPr>
        <dsp:cNvPr id="0" name=""/>
        <dsp:cNvSpPr/>
      </dsp:nvSpPr>
      <dsp:spPr>
        <a:xfrm rot="5400000">
          <a:off x="3490649" y="-2802184"/>
          <a:ext cx="637299" cy="6245951"/>
        </a:xfrm>
        <a:prstGeom prst="round2Same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t>Choose center </a:t>
          </a:r>
          <a:r>
            <a:rPr lang="en-US" sz="1900" b="1" i="1" kern="1200" dirty="0" smtClean="0"/>
            <a:t>m</a:t>
          </a:r>
          <a:r>
            <a:rPr lang="en-US" sz="1900" kern="1200" dirty="0" smtClean="0"/>
            <a:t> for each cluster </a:t>
          </a:r>
          <a:r>
            <a:rPr lang="en-US" sz="1900" b="1" i="1" kern="1200" dirty="0" smtClean="0"/>
            <a:t>k</a:t>
          </a:r>
          <a:endParaRPr lang="en-US" sz="1900" b="1" i="1" kern="1200" dirty="0"/>
        </a:p>
      </dsp:txBody>
      <dsp:txXfrm rot="-5400000">
        <a:off x="686323" y="33252"/>
        <a:ext cx="6214841" cy="575079"/>
      </dsp:txXfrm>
    </dsp:sp>
    <dsp:sp modelId="{5976334F-9BD7-4963-9F30-74F27FA9FD0F}">
      <dsp:nvSpPr>
        <dsp:cNvPr id="0" name=""/>
        <dsp:cNvSpPr/>
      </dsp:nvSpPr>
      <dsp:spPr>
        <a:xfrm rot="5400000">
          <a:off x="-147069" y="1011183"/>
          <a:ext cx="980461" cy="686323"/>
        </a:xfrm>
        <a:prstGeom prst="chevron">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w="12700" cap="rnd" cmpd="sng" algn="ctr">
          <a:solidFill>
            <a:schemeClr val="accent1">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smtClean="0"/>
            <a:t>Step 2</a:t>
          </a:r>
          <a:endParaRPr lang="en-US" sz="1700" kern="1200" dirty="0"/>
        </a:p>
      </dsp:txBody>
      <dsp:txXfrm rot="-5400000">
        <a:off x="1" y="1207276"/>
        <a:ext cx="686323" cy="294138"/>
      </dsp:txXfrm>
    </dsp:sp>
    <dsp:sp modelId="{9ADA497E-A9EC-4A12-9567-31BDDEBBE30E}">
      <dsp:nvSpPr>
        <dsp:cNvPr id="0" name=""/>
        <dsp:cNvSpPr/>
      </dsp:nvSpPr>
      <dsp:spPr>
        <a:xfrm rot="5400000">
          <a:off x="3490649" y="-1940211"/>
          <a:ext cx="637299" cy="6245951"/>
        </a:xfrm>
        <a:prstGeom prst="round2Same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smtClean="0"/>
            <a:t>Assign each data point </a:t>
          </a:r>
          <a:r>
            <a:rPr lang="en-US" sz="1900" b="1" i="1" kern="1200" smtClean="0"/>
            <a:t>x</a:t>
          </a:r>
          <a:r>
            <a:rPr lang="en-US" sz="1900" kern="1200" smtClean="0"/>
            <a:t> to closest center </a:t>
          </a:r>
          <a:r>
            <a:rPr lang="en-US" sz="1900" b="1" i="1" kern="1200" smtClean="0"/>
            <a:t>m</a:t>
          </a:r>
          <a:endParaRPr lang="en-US" sz="1900" b="1" i="1" kern="1200" dirty="0"/>
        </a:p>
      </dsp:txBody>
      <dsp:txXfrm rot="-5400000">
        <a:off x="686323" y="895225"/>
        <a:ext cx="6214841" cy="575079"/>
      </dsp:txXfrm>
    </dsp:sp>
    <dsp:sp modelId="{EC679CC4-44F2-4C09-B36C-2677DFE334A8}">
      <dsp:nvSpPr>
        <dsp:cNvPr id="0" name=""/>
        <dsp:cNvSpPr/>
      </dsp:nvSpPr>
      <dsp:spPr>
        <a:xfrm rot="5400000">
          <a:off x="-147069" y="1873157"/>
          <a:ext cx="980461" cy="686323"/>
        </a:xfrm>
        <a:prstGeom prst="chevron">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w="12700" cap="rnd" cmpd="sng" algn="ctr">
          <a:solidFill>
            <a:schemeClr val="accent1">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Step 3</a:t>
          </a:r>
          <a:endParaRPr lang="en-US" sz="1700" kern="1200" dirty="0"/>
        </a:p>
      </dsp:txBody>
      <dsp:txXfrm rot="-5400000">
        <a:off x="1" y="2069250"/>
        <a:ext cx="686323" cy="294138"/>
      </dsp:txXfrm>
    </dsp:sp>
    <dsp:sp modelId="{79720275-F237-475F-B6D0-912FE7A7870E}">
      <dsp:nvSpPr>
        <dsp:cNvPr id="0" name=""/>
        <dsp:cNvSpPr/>
      </dsp:nvSpPr>
      <dsp:spPr>
        <a:xfrm rot="5400000">
          <a:off x="3490649" y="-1078237"/>
          <a:ext cx="637299" cy="6245951"/>
        </a:xfrm>
        <a:prstGeom prst="round2Same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t>If the assignment of data to each cluster </a:t>
          </a:r>
          <a:r>
            <a:rPr lang="en-US" sz="1900" b="1" i="1" kern="1200" dirty="0" smtClean="0"/>
            <a:t>k</a:t>
          </a:r>
          <a:r>
            <a:rPr lang="en-US" sz="1900" kern="1200" dirty="0" smtClean="0"/>
            <a:t> does not change. Stop and extract </a:t>
          </a:r>
          <a:r>
            <a:rPr lang="en-US" sz="1900" b="1" kern="1200" dirty="0" smtClean="0"/>
            <a:t>result</a:t>
          </a:r>
          <a:endParaRPr lang="en-US" sz="1900" b="1" kern="1200" dirty="0"/>
        </a:p>
      </dsp:txBody>
      <dsp:txXfrm rot="-5400000">
        <a:off x="686323" y="1757199"/>
        <a:ext cx="6214841" cy="575079"/>
      </dsp:txXfrm>
    </dsp:sp>
    <dsp:sp modelId="{45959E0A-CAF2-43A1-B48E-CAC3610D89EF}">
      <dsp:nvSpPr>
        <dsp:cNvPr id="0" name=""/>
        <dsp:cNvSpPr/>
      </dsp:nvSpPr>
      <dsp:spPr>
        <a:xfrm rot="5400000">
          <a:off x="-147069" y="2735131"/>
          <a:ext cx="980461" cy="686323"/>
        </a:xfrm>
        <a:prstGeom prst="chevron">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w="12700" cap="rnd" cmpd="sng" algn="ctr">
          <a:solidFill>
            <a:schemeClr val="accent1">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Step 4</a:t>
          </a:r>
          <a:endParaRPr lang="en-US" sz="1700" kern="1200" dirty="0"/>
        </a:p>
      </dsp:txBody>
      <dsp:txXfrm rot="-5400000">
        <a:off x="1" y="2931224"/>
        <a:ext cx="686323" cy="294138"/>
      </dsp:txXfrm>
    </dsp:sp>
    <dsp:sp modelId="{05A5E79F-9908-40C5-945D-A8A879B73552}">
      <dsp:nvSpPr>
        <dsp:cNvPr id="0" name=""/>
        <dsp:cNvSpPr/>
      </dsp:nvSpPr>
      <dsp:spPr>
        <a:xfrm rot="5400000">
          <a:off x="3490649" y="-216264"/>
          <a:ext cx="637299" cy="6245951"/>
        </a:xfrm>
        <a:prstGeom prst="round2Same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t>Update center </a:t>
          </a:r>
          <a:r>
            <a:rPr lang="en-US" sz="1900" b="1" i="1" kern="1200" dirty="0" smtClean="0"/>
            <a:t>m</a:t>
          </a:r>
          <a:r>
            <a:rPr lang="en-US" sz="1900" kern="1200" dirty="0" smtClean="0"/>
            <a:t> for each cluster </a:t>
          </a:r>
          <a:r>
            <a:rPr lang="en-US" sz="1900" b="1" i="1" kern="1200" dirty="0" smtClean="0"/>
            <a:t>k</a:t>
          </a:r>
          <a:r>
            <a:rPr lang="en-US" sz="1900" kern="1200" dirty="0" smtClean="0"/>
            <a:t> by calculating the </a:t>
          </a:r>
          <a:r>
            <a:rPr lang="en-US" sz="1900" b="1" kern="1200" dirty="0" smtClean="0"/>
            <a:t>mean</a:t>
          </a:r>
          <a:r>
            <a:rPr lang="en-US" sz="1900" kern="1200" dirty="0" smtClean="0"/>
            <a:t> of all data points of that cluster</a:t>
          </a:r>
          <a:endParaRPr lang="en-US" sz="1900" kern="1200" dirty="0"/>
        </a:p>
      </dsp:txBody>
      <dsp:txXfrm rot="-5400000">
        <a:off x="686323" y="2619172"/>
        <a:ext cx="6214841" cy="575079"/>
      </dsp:txXfrm>
    </dsp:sp>
    <dsp:sp modelId="{822530CC-6A48-44E0-8A10-F8F44EF0D3AA}">
      <dsp:nvSpPr>
        <dsp:cNvPr id="0" name=""/>
        <dsp:cNvSpPr/>
      </dsp:nvSpPr>
      <dsp:spPr>
        <a:xfrm rot="5400000">
          <a:off x="-147069" y="3597104"/>
          <a:ext cx="980461" cy="686323"/>
        </a:xfrm>
        <a:prstGeom prst="chevron">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w="12700" cap="rnd" cmpd="sng" algn="ctr">
          <a:solidFill>
            <a:schemeClr val="accent1">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Step 5</a:t>
          </a:r>
          <a:endParaRPr lang="en-US" sz="1700" kern="1200" dirty="0"/>
        </a:p>
      </dsp:txBody>
      <dsp:txXfrm rot="-5400000">
        <a:off x="1" y="3793197"/>
        <a:ext cx="686323" cy="294138"/>
      </dsp:txXfrm>
    </dsp:sp>
    <dsp:sp modelId="{65E5FE15-ABAC-4DD8-9BEA-DDC06953C115}">
      <dsp:nvSpPr>
        <dsp:cNvPr id="0" name=""/>
        <dsp:cNvSpPr/>
      </dsp:nvSpPr>
      <dsp:spPr>
        <a:xfrm rot="5400000">
          <a:off x="3490649" y="645709"/>
          <a:ext cx="637299" cy="6245951"/>
        </a:xfrm>
        <a:prstGeom prst="round2Same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t>Go back to </a:t>
          </a:r>
          <a:r>
            <a:rPr lang="en-US" sz="1900" u="sng" kern="1200" dirty="0" smtClean="0"/>
            <a:t>Step 2</a:t>
          </a:r>
          <a:endParaRPr lang="en-US" sz="1900" u="sng" kern="1200" dirty="0"/>
        </a:p>
      </dsp:txBody>
      <dsp:txXfrm rot="-5400000">
        <a:off x="686323" y="3481145"/>
        <a:ext cx="6214841" cy="5750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67F32F-15CA-4D63-8CE5-707396CDDFF1}">
      <dsp:nvSpPr>
        <dsp:cNvPr id="0" name=""/>
        <dsp:cNvSpPr/>
      </dsp:nvSpPr>
      <dsp:spPr>
        <a:xfrm>
          <a:off x="5290807" y="2017504"/>
          <a:ext cx="2465839" cy="2465839"/>
        </a:xfrm>
        <a:prstGeom prst="gear9">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F1 Score</a:t>
          </a:r>
          <a:endParaRPr lang="en-US" sz="2400" kern="1200" dirty="0"/>
        </a:p>
      </dsp:txBody>
      <dsp:txXfrm>
        <a:off x="5786550" y="2595115"/>
        <a:ext cx="1474353" cy="1267492"/>
      </dsp:txXfrm>
    </dsp:sp>
    <dsp:sp modelId="{D223A362-6C3E-41F6-9892-78CC472B0A86}">
      <dsp:nvSpPr>
        <dsp:cNvPr id="0" name=""/>
        <dsp:cNvSpPr/>
      </dsp:nvSpPr>
      <dsp:spPr>
        <a:xfrm>
          <a:off x="3856137" y="1434670"/>
          <a:ext cx="1793337" cy="1793337"/>
        </a:xfrm>
        <a:prstGeom prst="gear6">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Precision</a:t>
          </a:r>
          <a:endParaRPr lang="en-US" sz="1500" kern="1200" dirty="0"/>
        </a:p>
      </dsp:txBody>
      <dsp:txXfrm>
        <a:off x="4307615" y="1888877"/>
        <a:ext cx="890381" cy="884923"/>
      </dsp:txXfrm>
    </dsp:sp>
    <dsp:sp modelId="{57EEBECE-0854-449B-9625-66E097D0B1B2}">
      <dsp:nvSpPr>
        <dsp:cNvPr id="0" name=""/>
        <dsp:cNvSpPr/>
      </dsp:nvSpPr>
      <dsp:spPr>
        <a:xfrm rot="20700000">
          <a:off x="4860589" y="197450"/>
          <a:ext cx="1757104" cy="1757104"/>
        </a:xfrm>
        <a:prstGeom prst="gear6">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Recall</a:t>
          </a:r>
          <a:endParaRPr lang="en-US" sz="2400" kern="1200" dirty="0"/>
        </a:p>
      </dsp:txBody>
      <dsp:txXfrm rot="-20700000">
        <a:off x="5245974" y="582834"/>
        <a:ext cx="986335" cy="986335"/>
      </dsp:txXfrm>
    </dsp:sp>
    <dsp:sp modelId="{7F83E65B-8C11-4718-8A20-EEB4408B623F}">
      <dsp:nvSpPr>
        <dsp:cNvPr id="0" name=""/>
        <dsp:cNvSpPr/>
      </dsp:nvSpPr>
      <dsp:spPr>
        <a:xfrm>
          <a:off x="5104383" y="1643602"/>
          <a:ext cx="3156274" cy="3156274"/>
        </a:xfrm>
        <a:prstGeom prst="circularArrow">
          <a:avLst>
            <a:gd name="adj1" fmla="val 4687"/>
            <a:gd name="adj2" fmla="val 299029"/>
            <a:gd name="adj3" fmla="val 2522684"/>
            <a:gd name="adj4" fmla="val 15847305"/>
            <a:gd name="adj5" fmla="val 5469"/>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8B9EAC68-AAA7-43D3-B317-F4F6FDD65267}">
      <dsp:nvSpPr>
        <dsp:cNvPr id="0" name=""/>
        <dsp:cNvSpPr/>
      </dsp:nvSpPr>
      <dsp:spPr>
        <a:xfrm>
          <a:off x="3538541" y="1036631"/>
          <a:ext cx="2293230" cy="2293230"/>
        </a:xfrm>
        <a:prstGeom prst="leftCircularArrow">
          <a:avLst>
            <a:gd name="adj1" fmla="val 6452"/>
            <a:gd name="adj2" fmla="val 429999"/>
            <a:gd name="adj3" fmla="val 10489124"/>
            <a:gd name="adj4" fmla="val 14837806"/>
            <a:gd name="adj5" fmla="val 7527"/>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F401637C-0697-4965-B6C1-5C00CF1FDB4B}">
      <dsp:nvSpPr>
        <dsp:cNvPr id="0" name=""/>
        <dsp:cNvSpPr/>
      </dsp:nvSpPr>
      <dsp:spPr>
        <a:xfrm>
          <a:off x="4454153" y="-188662"/>
          <a:ext cx="2472564" cy="2472564"/>
        </a:xfrm>
        <a:prstGeom prst="circularArrow">
          <a:avLst>
            <a:gd name="adj1" fmla="val 5984"/>
            <a:gd name="adj2" fmla="val 394124"/>
            <a:gd name="adj3" fmla="val 13313824"/>
            <a:gd name="adj4" fmla="val 10508221"/>
            <a:gd name="adj5" fmla="val 6981"/>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6F4320-8870-4E90-8EC3-A2499412DC25}">
      <dsp:nvSpPr>
        <dsp:cNvPr id="0" name=""/>
        <dsp:cNvSpPr/>
      </dsp:nvSpPr>
      <dsp:spPr>
        <a:xfrm>
          <a:off x="0" y="449"/>
          <a:ext cx="11029950"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955A09-5C14-4AC0-AB51-AD4F08FA2F73}">
      <dsp:nvSpPr>
        <dsp:cNvPr id="0" name=""/>
        <dsp:cNvSpPr/>
      </dsp:nvSpPr>
      <dsp:spPr>
        <a:xfrm>
          <a:off x="0" y="449"/>
          <a:ext cx="2205990" cy="735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Install</a:t>
          </a:r>
          <a:endParaRPr lang="en-US" sz="2000" kern="1200" dirty="0"/>
        </a:p>
      </dsp:txBody>
      <dsp:txXfrm>
        <a:off x="0" y="449"/>
        <a:ext cx="2205990" cy="735467"/>
      </dsp:txXfrm>
    </dsp:sp>
    <dsp:sp modelId="{928B0BF4-0E90-4648-99FB-79544DA9A0FF}">
      <dsp:nvSpPr>
        <dsp:cNvPr id="0" name=""/>
        <dsp:cNvSpPr/>
      </dsp:nvSpPr>
      <dsp:spPr>
        <a:xfrm>
          <a:off x="2371439" y="17542"/>
          <a:ext cx="8658510" cy="341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endParaRPr lang="en-US" sz="1500" kern="1200"/>
        </a:p>
      </dsp:txBody>
      <dsp:txXfrm>
        <a:off x="2371439" y="17542"/>
        <a:ext cx="8658510" cy="341877"/>
      </dsp:txXfrm>
    </dsp:sp>
    <dsp:sp modelId="{7D7A674B-3381-4F2A-B983-03A38FC41D30}">
      <dsp:nvSpPr>
        <dsp:cNvPr id="0" name=""/>
        <dsp:cNvSpPr/>
      </dsp:nvSpPr>
      <dsp:spPr>
        <a:xfrm>
          <a:off x="2205989" y="359420"/>
          <a:ext cx="8823960" cy="0"/>
        </a:xfrm>
        <a:prstGeom prst="line">
          <a:avLst/>
        </a:prstGeom>
        <a:solidFill>
          <a:schemeClr val="accent1">
            <a:hueOff val="0"/>
            <a:satOff val="0"/>
            <a:lumOff val="0"/>
            <a:alphaOff val="0"/>
          </a:schemeClr>
        </a:solidFill>
        <a:ln w="2222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06022F-D54A-4DAB-9E31-58EA4C86A9F2}">
      <dsp:nvSpPr>
        <dsp:cNvPr id="0" name=""/>
        <dsp:cNvSpPr/>
      </dsp:nvSpPr>
      <dsp:spPr>
        <a:xfrm>
          <a:off x="2371439" y="376514"/>
          <a:ext cx="8658510" cy="341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endParaRPr lang="en-US" sz="1500" kern="1200"/>
        </a:p>
      </dsp:txBody>
      <dsp:txXfrm>
        <a:off x="2371439" y="376514"/>
        <a:ext cx="8658510" cy="341877"/>
      </dsp:txXfrm>
    </dsp:sp>
    <dsp:sp modelId="{83775DE8-0323-4430-A638-EA091D458AA5}">
      <dsp:nvSpPr>
        <dsp:cNvPr id="0" name=""/>
        <dsp:cNvSpPr/>
      </dsp:nvSpPr>
      <dsp:spPr>
        <a:xfrm>
          <a:off x="2205989" y="718392"/>
          <a:ext cx="8823960" cy="0"/>
        </a:xfrm>
        <a:prstGeom prst="line">
          <a:avLst/>
        </a:prstGeom>
        <a:solidFill>
          <a:schemeClr val="accent1">
            <a:hueOff val="0"/>
            <a:satOff val="0"/>
            <a:lumOff val="0"/>
            <a:alphaOff val="0"/>
          </a:schemeClr>
        </a:solidFill>
        <a:ln w="2222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52BBD2-AEAE-4712-929B-18C128425732}">
      <dsp:nvSpPr>
        <dsp:cNvPr id="0" name=""/>
        <dsp:cNvSpPr/>
      </dsp:nvSpPr>
      <dsp:spPr>
        <a:xfrm>
          <a:off x="0" y="735917"/>
          <a:ext cx="11029950"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DBDBF2-C6B5-4823-A766-A919AC9BFB8B}">
      <dsp:nvSpPr>
        <dsp:cNvPr id="0" name=""/>
        <dsp:cNvSpPr/>
      </dsp:nvSpPr>
      <dsp:spPr>
        <a:xfrm>
          <a:off x="0" y="735917"/>
          <a:ext cx="2205990" cy="735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Separated Data</a:t>
          </a:r>
          <a:endParaRPr lang="en-US" sz="2000" kern="1200" dirty="0"/>
        </a:p>
      </dsp:txBody>
      <dsp:txXfrm>
        <a:off x="0" y="735917"/>
        <a:ext cx="2205990" cy="735467"/>
      </dsp:txXfrm>
    </dsp:sp>
    <dsp:sp modelId="{EE6110E9-9AF1-4B9C-B1C4-7751EBCFAB02}">
      <dsp:nvSpPr>
        <dsp:cNvPr id="0" name=""/>
        <dsp:cNvSpPr/>
      </dsp:nvSpPr>
      <dsp:spPr>
        <a:xfrm>
          <a:off x="2371439" y="753010"/>
          <a:ext cx="8658510" cy="341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endParaRPr lang="en-US" sz="1500" kern="1200" dirty="0"/>
        </a:p>
      </dsp:txBody>
      <dsp:txXfrm>
        <a:off x="2371439" y="753010"/>
        <a:ext cx="8658510" cy="341877"/>
      </dsp:txXfrm>
    </dsp:sp>
    <dsp:sp modelId="{18E68DDD-7F76-412B-A937-EAE22B4B5105}">
      <dsp:nvSpPr>
        <dsp:cNvPr id="0" name=""/>
        <dsp:cNvSpPr/>
      </dsp:nvSpPr>
      <dsp:spPr>
        <a:xfrm>
          <a:off x="2205989" y="1094888"/>
          <a:ext cx="8823960" cy="0"/>
        </a:xfrm>
        <a:prstGeom prst="line">
          <a:avLst/>
        </a:prstGeom>
        <a:solidFill>
          <a:schemeClr val="accent1">
            <a:hueOff val="0"/>
            <a:satOff val="0"/>
            <a:lumOff val="0"/>
            <a:alphaOff val="0"/>
          </a:schemeClr>
        </a:solidFill>
        <a:ln w="2222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AB0E13-0EE8-4692-816E-80BC7C82B6EB}">
      <dsp:nvSpPr>
        <dsp:cNvPr id="0" name=""/>
        <dsp:cNvSpPr/>
      </dsp:nvSpPr>
      <dsp:spPr>
        <a:xfrm>
          <a:off x="2371439" y="1111982"/>
          <a:ext cx="8658510" cy="341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endParaRPr lang="en-US" sz="1500" kern="1200" dirty="0"/>
        </a:p>
      </dsp:txBody>
      <dsp:txXfrm>
        <a:off x="2371439" y="1111982"/>
        <a:ext cx="8658510" cy="341877"/>
      </dsp:txXfrm>
    </dsp:sp>
    <dsp:sp modelId="{ABA1FEFA-608A-4B59-B19C-D1CDE3833776}">
      <dsp:nvSpPr>
        <dsp:cNvPr id="0" name=""/>
        <dsp:cNvSpPr/>
      </dsp:nvSpPr>
      <dsp:spPr>
        <a:xfrm>
          <a:off x="2205989" y="1453860"/>
          <a:ext cx="8823960" cy="0"/>
        </a:xfrm>
        <a:prstGeom prst="line">
          <a:avLst/>
        </a:prstGeom>
        <a:solidFill>
          <a:schemeClr val="accent1">
            <a:hueOff val="0"/>
            <a:satOff val="0"/>
            <a:lumOff val="0"/>
            <a:alphaOff val="0"/>
          </a:schemeClr>
        </a:solidFill>
        <a:ln w="2222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2B6D81-BFCE-4E9B-B9C8-544CA2F2AEF7}">
      <dsp:nvSpPr>
        <dsp:cNvPr id="0" name=""/>
        <dsp:cNvSpPr/>
      </dsp:nvSpPr>
      <dsp:spPr>
        <a:xfrm>
          <a:off x="0" y="1471385"/>
          <a:ext cx="11029950"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9E3C25-20CF-48E0-9959-5B1C0C33E4E4}">
      <dsp:nvSpPr>
        <dsp:cNvPr id="0" name=""/>
        <dsp:cNvSpPr/>
      </dsp:nvSpPr>
      <dsp:spPr>
        <a:xfrm>
          <a:off x="0" y="1471385"/>
          <a:ext cx="2205990" cy="735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Overlapped Data</a:t>
          </a:r>
          <a:endParaRPr lang="en-US" sz="2000" kern="1200" dirty="0"/>
        </a:p>
      </dsp:txBody>
      <dsp:txXfrm>
        <a:off x="0" y="1471385"/>
        <a:ext cx="2205990" cy="735467"/>
      </dsp:txXfrm>
    </dsp:sp>
    <dsp:sp modelId="{3C4737B0-1B73-49BC-8668-817BE96F0A10}">
      <dsp:nvSpPr>
        <dsp:cNvPr id="0" name=""/>
        <dsp:cNvSpPr/>
      </dsp:nvSpPr>
      <dsp:spPr>
        <a:xfrm>
          <a:off x="2371439" y="1488478"/>
          <a:ext cx="8658510" cy="341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endParaRPr lang="en-US" sz="1500" kern="1200" dirty="0"/>
        </a:p>
      </dsp:txBody>
      <dsp:txXfrm>
        <a:off x="2371439" y="1488478"/>
        <a:ext cx="8658510" cy="341877"/>
      </dsp:txXfrm>
    </dsp:sp>
    <dsp:sp modelId="{11D41CB3-F0E9-43BD-B29F-1552E0AD878E}">
      <dsp:nvSpPr>
        <dsp:cNvPr id="0" name=""/>
        <dsp:cNvSpPr/>
      </dsp:nvSpPr>
      <dsp:spPr>
        <a:xfrm>
          <a:off x="2205989" y="1830356"/>
          <a:ext cx="8823960" cy="0"/>
        </a:xfrm>
        <a:prstGeom prst="line">
          <a:avLst/>
        </a:prstGeom>
        <a:solidFill>
          <a:schemeClr val="accent1">
            <a:hueOff val="0"/>
            <a:satOff val="0"/>
            <a:lumOff val="0"/>
            <a:alphaOff val="0"/>
          </a:schemeClr>
        </a:solidFill>
        <a:ln w="2222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25D49BC-5880-4D24-89AD-350E87046985}">
      <dsp:nvSpPr>
        <dsp:cNvPr id="0" name=""/>
        <dsp:cNvSpPr/>
      </dsp:nvSpPr>
      <dsp:spPr>
        <a:xfrm>
          <a:off x="2371439" y="1847450"/>
          <a:ext cx="8658510" cy="341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endParaRPr lang="en-US" sz="1500" kern="1200" dirty="0"/>
        </a:p>
      </dsp:txBody>
      <dsp:txXfrm>
        <a:off x="2371439" y="1847450"/>
        <a:ext cx="8658510" cy="341877"/>
      </dsp:txXfrm>
    </dsp:sp>
    <dsp:sp modelId="{AFE28F3F-DEFA-4F1B-B3CB-C13122758954}">
      <dsp:nvSpPr>
        <dsp:cNvPr id="0" name=""/>
        <dsp:cNvSpPr/>
      </dsp:nvSpPr>
      <dsp:spPr>
        <a:xfrm>
          <a:off x="2205989" y="2189328"/>
          <a:ext cx="8823960" cy="0"/>
        </a:xfrm>
        <a:prstGeom prst="line">
          <a:avLst/>
        </a:prstGeom>
        <a:solidFill>
          <a:schemeClr val="accent1">
            <a:hueOff val="0"/>
            <a:satOff val="0"/>
            <a:lumOff val="0"/>
            <a:alphaOff val="0"/>
          </a:schemeClr>
        </a:solidFill>
        <a:ln w="2222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701CF8-EC86-48D4-9F8F-A4FAE7D284DA}">
      <dsp:nvSpPr>
        <dsp:cNvPr id="0" name=""/>
        <dsp:cNvSpPr/>
      </dsp:nvSpPr>
      <dsp:spPr>
        <a:xfrm>
          <a:off x="0" y="2206852"/>
          <a:ext cx="11029950"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9FCFC7-12F2-4837-9BF7-B23380D39011}">
      <dsp:nvSpPr>
        <dsp:cNvPr id="0" name=""/>
        <dsp:cNvSpPr/>
      </dsp:nvSpPr>
      <dsp:spPr>
        <a:xfrm>
          <a:off x="0" y="2206852"/>
          <a:ext cx="2205990" cy="735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Number Clusters</a:t>
          </a:r>
          <a:endParaRPr lang="en-US" sz="2000" kern="1200" dirty="0"/>
        </a:p>
      </dsp:txBody>
      <dsp:txXfrm>
        <a:off x="0" y="2206852"/>
        <a:ext cx="2205990" cy="735467"/>
      </dsp:txXfrm>
    </dsp:sp>
    <dsp:sp modelId="{4353F9E1-CA45-47F0-93C4-CCA218DE89B2}">
      <dsp:nvSpPr>
        <dsp:cNvPr id="0" name=""/>
        <dsp:cNvSpPr/>
      </dsp:nvSpPr>
      <dsp:spPr>
        <a:xfrm>
          <a:off x="2371439" y="2223946"/>
          <a:ext cx="8658510" cy="341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endParaRPr lang="en-US" sz="1500" kern="1200" dirty="0"/>
        </a:p>
      </dsp:txBody>
      <dsp:txXfrm>
        <a:off x="2371439" y="2223946"/>
        <a:ext cx="8658510" cy="341877"/>
      </dsp:txXfrm>
    </dsp:sp>
    <dsp:sp modelId="{21B89B19-C9C0-4159-A411-D5D8D7C48B85}">
      <dsp:nvSpPr>
        <dsp:cNvPr id="0" name=""/>
        <dsp:cNvSpPr/>
      </dsp:nvSpPr>
      <dsp:spPr>
        <a:xfrm>
          <a:off x="2205989" y="2565824"/>
          <a:ext cx="8823960" cy="0"/>
        </a:xfrm>
        <a:prstGeom prst="line">
          <a:avLst/>
        </a:prstGeom>
        <a:solidFill>
          <a:schemeClr val="accent1">
            <a:hueOff val="0"/>
            <a:satOff val="0"/>
            <a:lumOff val="0"/>
            <a:alphaOff val="0"/>
          </a:schemeClr>
        </a:solidFill>
        <a:ln w="2222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5A99B0-1D4E-46F4-8435-D87B8F22BCB9}">
      <dsp:nvSpPr>
        <dsp:cNvPr id="0" name=""/>
        <dsp:cNvSpPr/>
      </dsp:nvSpPr>
      <dsp:spPr>
        <a:xfrm>
          <a:off x="2371439" y="2582918"/>
          <a:ext cx="8658510" cy="341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endParaRPr lang="en-US" sz="1500" kern="1200" dirty="0"/>
        </a:p>
      </dsp:txBody>
      <dsp:txXfrm>
        <a:off x="2371439" y="2582918"/>
        <a:ext cx="8658510" cy="341877"/>
      </dsp:txXfrm>
    </dsp:sp>
    <dsp:sp modelId="{E27E7657-8E6D-4AC2-BA12-85BE0B3773BD}">
      <dsp:nvSpPr>
        <dsp:cNvPr id="0" name=""/>
        <dsp:cNvSpPr/>
      </dsp:nvSpPr>
      <dsp:spPr>
        <a:xfrm>
          <a:off x="2205989" y="2924796"/>
          <a:ext cx="8823960" cy="0"/>
        </a:xfrm>
        <a:prstGeom prst="line">
          <a:avLst/>
        </a:prstGeom>
        <a:solidFill>
          <a:schemeClr val="accent1">
            <a:hueOff val="0"/>
            <a:satOff val="0"/>
            <a:lumOff val="0"/>
            <a:alphaOff val="0"/>
          </a:schemeClr>
        </a:solidFill>
        <a:ln w="2222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1B56C3-B519-48B1-8499-88C346AEE367}">
      <dsp:nvSpPr>
        <dsp:cNvPr id="0" name=""/>
        <dsp:cNvSpPr/>
      </dsp:nvSpPr>
      <dsp:spPr>
        <a:xfrm>
          <a:off x="0" y="2942320"/>
          <a:ext cx="11029950"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DF8BBD-F40E-4175-8E65-674E22D2E177}">
      <dsp:nvSpPr>
        <dsp:cNvPr id="0" name=""/>
        <dsp:cNvSpPr/>
      </dsp:nvSpPr>
      <dsp:spPr>
        <a:xfrm>
          <a:off x="0" y="2942320"/>
          <a:ext cx="2205990" cy="735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Initial Centers</a:t>
          </a:r>
          <a:endParaRPr lang="en-US" sz="2000" kern="1200" dirty="0"/>
        </a:p>
      </dsp:txBody>
      <dsp:txXfrm>
        <a:off x="0" y="2942320"/>
        <a:ext cx="2205990" cy="735467"/>
      </dsp:txXfrm>
    </dsp:sp>
    <dsp:sp modelId="{CA73B90D-2A16-4434-997E-0847F0790057}">
      <dsp:nvSpPr>
        <dsp:cNvPr id="0" name=""/>
        <dsp:cNvSpPr/>
      </dsp:nvSpPr>
      <dsp:spPr>
        <a:xfrm>
          <a:off x="2371439" y="2959414"/>
          <a:ext cx="8658510" cy="341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endParaRPr lang="en-US" sz="1500" kern="1200" dirty="0"/>
        </a:p>
      </dsp:txBody>
      <dsp:txXfrm>
        <a:off x="2371439" y="2959414"/>
        <a:ext cx="8658510" cy="341877"/>
      </dsp:txXfrm>
    </dsp:sp>
    <dsp:sp modelId="{3A6D15BB-CA7B-45AA-84F9-70530F3A7F1E}">
      <dsp:nvSpPr>
        <dsp:cNvPr id="0" name=""/>
        <dsp:cNvSpPr/>
      </dsp:nvSpPr>
      <dsp:spPr>
        <a:xfrm>
          <a:off x="2205989" y="3301292"/>
          <a:ext cx="8823960" cy="0"/>
        </a:xfrm>
        <a:prstGeom prst="line">
          <a:avLst/>
        </a:prstGeom>
        <a:solidFill>
          <a:schemeClr val="accent1">
            <a:hueOff val="0"/>
            <a:satOff val="0"/>
            <a:lumOff val="0"/>
            <a:alphaOff val="0"/>
          </a:schemeClr>
        </a:solidFill>
        <a:ln w="2222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51B4E0-EB30-4C38-A4B3-703B5496E75C}">
      <dsp:nvSpPr>
        <dsp:cNvPr id="0" name=""/>
        <dsp:cNvSpPr/>
      </dsp:nvSpPr>
      <dsp:spPr>
        <a:xfrm>
          <a:off x="2371439" y="3318386"/>
          <a:ext cx="8658510" cy="341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endParaRPr lang="en-US" sz="1500" kern="1200" dirty="0"/>
        </a:p>
      </dsp:txBody>
      <dsp:txXfrm>
        <a:off x="2371439" y="3318386"/>
        <a:ext cx="8658510" cy="341877"/>
      </dsp:txXfrm>
    </dsp:sp>
    <dsp:sp modelId="{3EE22633-25EE-410A-9E87-07400BFC2483}">
      <dsp:nvSpPr>
        <dsp:cNvPr id="0" name=""/>
        <dsp:cNvSpPr/>
      </dsp:nvSpPr>
      <dsp:spPr>
        <a:xfrm>
          <a:off x="2205989" y="3660264"/>
          <a:ext cx="8823960" cy="0"/>
        </a:xfrm>
        <a:prstGeom prst="line">
          <a:avLst/>
        </a:prstGeom>
        <a:solidFill>
          <a:schemeClr val="accent1">
            <a:hueOff val="0"/>
            <a:satOff val="0"/>
            <a:lumOff val="0"/>
            <a:alphaOff val="0"/>
          </a:schemeClr>
        </a:solidFill>
        <a:ln w="2222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A771E2-4ACA-4378-9FCE-B9311AA34B03}" type="datetimeFigureOut">
              <a:rPr lang="en-US" smtClean="0"/>
              <a:t>8/23/2022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A05437-1C7F-4147-9E51-01FBB867A0B5}" type="slidenum">
              <a:rPr lang="en-US" smtClean="0"/>
              <a:t>‹#›</a:t>
            </a:fld>
            <a:endParaRPr lang="en-US"/>
          </a:p>
        </p:txBody>
      </p:sp>
    </p:spTree>
    <p:extLst>
      <p:ext uri="{BB962C8B-B14F-4D97-AF65-F5344CB8AC3E}">
        <p14:creationId xmlns:p14="http://schemas.microsoft.com/office/powerpoint/2010/main" val="1688405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1200" dirty="0" smtClean="0">
                <a:solidFill>
                  <a:schemeClr val="tx1"/>
                </a:solidFill>
                <a:effectLst/>
                <a:latin typeface="+mn-lt"/>
                <a:ea typeface="+mn-ea"/>
                <a:cs typeface="+mn-cs"/>
              </a:rPr>
              <a:t>Artificial Intelligence (AI) is creeping into every area of life that we may not realize in recent years:</a:t>
            </a:r>
          </a:p>
          <a:p>
            <a:r>
              <a:rPr lang="en-US" sz="1800" kern="1200" dirty="0" smtClean="0">
                <a:solidFill>
                  <a:schemeClr val="tx1"/>
                </a:solidFill>
                <a:effectLst/>
                <a:latin typeface="+mn-lt"/>
                <a:ea typeface="+mn-ea"/>
                <a:cs typeface="+mn-cs"/>
              </a:rPr>
              <a:t>You can see</a:t>
            </a:r>
            <a:r>
              <a:rPr lang="en-US" sz="1800" kern="1200" baseline="0" dirty="0" smtClean="0">
                <a:solidFill>
                  <a:schemeClr val="tx1"/>
                </a:solidFill>
                <a:effectLst/>
                <a:latin typeface="+mn-lt"/>
                <a:ea typeface="+mn-ea"/>
                <a:cs typeface="+mn-cs"/>
              </a:rPr>
              <a:t> </a:t>
            </a:r>
            <a:r>
              <a:rPr lang="en-US" sz="1800" kern="1200" dirty="0" smtClean="0">
                <a:solidFill>
                  <a:schemeClr val="tx1"/>
                </a:solidFill>
                <a:effectLst/>
                <a:latin typeface="+mn-lt"/>
                <a:ea typeface="+mn-ea"/>
                <a:cs typeface="+mn-cs"/>
              </a:rPr>
              <a:t>Self-driving cars from Google and Tesla</a:t>
            </a:r>
          </a:p>
          <a:p>
            <a:r>
              <a:rPr lang="en-US" sz="1800" kern="1200" dirty="0" smtClean="0">
                <a:solidFill>
                  <a:schemeClr val="tx1"/>
                </a:solidFill>
                <a:effectLst/>
                <a:latin typeface="+mn-lt"/>
                <a:ea typeface="+mn-ea"/>
                <a:cs typeface="+mn-cs"/>
              </a:rPr>
              <a:t>Or</a:t>
            </a:r>
            <a:r>
              <a:rPr lang="en-US" sz="1800" kern="1200" baseline="0" dirty="0" smtClean="0">
                <a:solidFill>
                  <a:schemeClr val="tx1"/>
                </a:solidFill>
                <a:effectLst/>
                <a:latin typeface="+mn-lt"/>
                <a:ea typeface="+mn-ea"/>
                <a:cs typeface="+mn-cs"/>
              </a:rPr>
              <a:t> something you uses everyday like Apple’s </a:t>
            </a:r>
            <a:r>
              <a:rPr lang="en-US" sz="1800" b="1" kern="1200" baseline="0" dirty="0" smtClean="0">
                <a:solidFill>
                  <a:schemeClr val="tx1"/>
                </a:solidFill>
                <a:effectLst/>
                <a:latin typeface="+mn-lt"/>
                <a:ea typeface="+mn-ea"/>
                <a:cs typeface="+mn-cs"/>
              </a:rPr>
              <a:t>Siri</a:t>
            </a:r>
            <a:r>
              <a:rPr lang="en-US" sz="1800" kern="1200" baseline="0" dirty="0" smtClean="0">
                <a:solidFill>
                  <a:schemeClr val="tx1"/>
                </a:solidFill>
                <a:effectLst/>
                <a:latin typeface="+mn-lt"/>
                <a:ea typeface="+mn-ea"/>
                <a:cs typeface="+mn-cs"/>
              </a:rPr>
              <a:t> </a:t>
            </a:r>
            <a:r>
              <a:rPr lang="en-US" sz="1800" kern="1200" baseline="0" dirty="0" err="1" smtClean="0">
                <a:solidFill>
                  <a:schemeClr val="tx1"/>
                </a:solidFill>
                <a:effectLst/>
                <a:latin typeface="+mn-lt"/>
                <a:ea typeface="+mn-ea"/>
                <a:cs typeface="+mn-cs"/>
              </a:rPr>
              <a:t>Virual</a:t>
            </a:r>
            <a:r>
              <a:rPr lang="en-US" sz="1800" kern="1200" baseline="0" dirty="0" smtClean="0">
                <a:solidFill>
                  <a:schemeClr val="tx1"/>
                </a:solidFill>
                <a:effectLst/>
                <a:latin typeface="+mn-lt"/>
                <a:ea typeface="+mn-ea"/>
                <a:cs typeface="+mn-cs"/>
              </a:rPr>
              <a:t> Assistant, or if you are Team Google it is </a:t>
            </a:r>
            <a:r>
              <a:rPr lang="en-US" sz="1800" b="1" i="0" kern="1200" dirty="0" smtClean="0">
                <a:solidFill>
                  <a:schemeClr val="tx1"/>
                </a:solidFill>
                <a:effectLst/>
                <a:latin typeface="+mn-lt"/>
                <a:ea typeface="+mn-ea"/>
                <a:cs typeface="+mn-cs"/>
              </a:rPr>
              <a:t>Google Assistant </a:t>
            </a:r>
            <a:r>
              <a:rPr lang="en-US" sz="1800" b="0" i="0" kern="1200" dirty="0" smtClean="0">
                <a:solidFill>
                  <a:schemeClr val="tx1"/>
                </a:solidFill>
                <a:effectLst/>
                <a:latin typeface="+mn-lt"/>
                <a:ea typeface="+mn-ea"/>
                <a:cs typeface="+mn-cs"/>
              </a:rPr>
              <a:t>or</a:t>
            </a:r>
            <a:r>
              <a:rPr lang="en-US" sz="1800" b="0" i="0" kern="1200" baseline="0" dirty="0" smtClean="0">
                <a:solidFill>
                  <a:schemeClr val="tx1"/>
                </a:solidFill>
                <a:effectLst/>
                <a:latin typeface="+mn-lt"/>
                <a:ea typeface="+mn-ea"/>
                <a:cs typeface="+mn-cs"/>
              </a:rPr>
              <a:t> Alexa.</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baseline="0" dirty="0" smtClean="0">
                <a:solidFill>
                  <a:schemeClr val="tx1"/>
                </a:solidFill>
                <a:effectLst/>
                <a:latin typeface="+mn-lt"/>
                <a:ea typeface="+mn-ea"/>
                <a:cs typeface="+mn-cs"/>
              </a:rPr>
              <a:t>Or something have made into history like Google </a:t>
            </a:r>
            <a:r>
              <a:rPr lang="en-US" sz="1800" b="0" i="0" kern="1200" baseline="0" dirty="0" err="1" smtClean="0">
                <a:solidFill>
                  <a:schemeClr val="tx1"/>
                </a:solidFill>
                <a:effectLst/>
                <a:latin typeface="+mn-lt"/>
                <a:ea typeface="+mn-ea"/>
                <a:cs typeface="+mn-cs"/>
              </a:rPr>
              <a:t>Deepmind</a:t>
            </a:r>
            <a:r>
              <a:rPr lang="en-US" sz="1800" b="0" i="0" kern="1200" baseline="0" dirty="0" smtClean="0">
                <a:solidFill>
                  <a:schemeClr val="tx1"/>
                </a:solidFill>
                <a:effectLst/>
                <a:latin typeface="+mn-lt"/>
                <a:ea typeface="+mn-ea"/>
                <a:cs typeface="+mn-cs"/>
              </a:rPr>
              <a:t> team with </a:t>
            </a:r>
            <a:r>
              <a:rPr lang="en-US" sz="1800" b="0" i="0" kern="1200" baseline="0" dirty="0" err="1" smtClean="0">
                <a:solidFill>
                  <a:schemeClr val="tx1"/>
                </a:solidFill>
                <a:effectLst/>
                <a:latin typeface="+mn-lt"/>
                <a:ea typeface="+mn-ea"/>
                <a:cs typeface="+mn-cs"/>
              </a:rPr>
              <a:t>AlphaGo</a:t>
            </a:r>
            <a:r>
              <a:rPr lang="en-US" sz="1800" b="0" i="0" kern="1200" baseline="0" dirty="0" smtClean="0">
                <a:solidFill>
                  <a:schemeClr val="tx1"/>
                </a:solidFill>
                <a:effectLst/>
                <a:latin typeface="+mn-lt"/>
                <a:ea typeface="+mn-ea"/>
                <a:cs typeface="+mn-cs"/>
              </a:rPr>
              <a:t> had beaten Korean’s world champion </a:t>
            </a:r>
            <a:r>
              <a:rPr lang="en-US" sz="1800" b="1" i="0" kern="1200" dirty="0" smtClean="0">
                <a:solidFill>
                  <a:schemeClr val="tx1"/>
                </a:solidFill>
                <a:effectLst/>
                <a:latin typeface="+mn-lt"/>
                <a:ea typeface="+mn-ea"/>
                <a:cs typeface="+mn-cs"/>
              </a:rPr>
              <a:t>Lee </a:t>
            </a:r>
            <a:r>
              <a:rPr lang="en-US" sz="1800" b="1" i="0" kern="1200" dirty="0" err="1" smtClean="0">
                <a:solidFill>
                  <a:schemeClr val="tx1"/>
                </a:solidFill>
                <a:effectLst/>
                <a:latin typeface="+mn-lt"/>
                <a:ea typeface="+mn-ea"/>
                <a:cs typeface="+mn-cs"/>
              </a:rPr>
              <a:t>Sedol</a:t>
            </a:r>
            <a:endParaRPr lang="en-US" sz="18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Those are just a few of the many applications of AI/Machine Learning.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AA05437-1C7F-4147-9E51-01FBB867A0B5}" type="slidenum">
              <a:rPr lang="en-US" smtClean="0"/>
              <a:t>3</a:t>
            </a:fld>
            <a:endParaRPr lang="en-US"/>
          </a:p>
        </p:txBody>
      </p:sp>
    </p:spTree>
    <p:extLst>
      <p:ext uri="{BB962C8B-B14F-4D97-AF65-F5344CB8AC3E}">
        <p14:creationId xmlns:p14="http://schemas.microsoft.com/office/powerpoint/2010/main" val="25924910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A05437-1C7F-4147-9E51-01FBB867A0B5}" type="slidenum">
              <a:rPr lang="en-US" smtClean="0"/>
              <a:t>13</a:t>
            </a:fld>
            <a:endParaRPr lang="en-US"/>
          </a:p>
        </p:txBody>
      </p:sp>
    </p:spTree>
    <p:extLst>
      <p:ext uri="{BB962C8B-B14F-4D97-AF65-F5344CB8AC3E}">
        <p14:creationId xmlns:p14="http://schemas.microsoft.com/office/powerpoint/2010/main" val="2530191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A05437-1C7F-4147-9E51-01FBB867A0B5}" type="slidenum">
              <a:rPr lang="en-US" smtClean="0"/>
              <a:t>14</a:t>
            </a:fld>
            <a:endParaRPr lang="en-US"/>
          </a:p>
        </p:txBody>
      </p:sp>
    </p:spTree>
    <p:extLst>
      <p:ext uri="{BB962C8B-B14F-4D97-AF65-F5344CB8AC3E}">
        <p14:creationId xmlns:p14="http://schemas.microsoft.com/office/powerpoint/2010/main" val="3683343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can see that although the data is somewhat overlapping, the F1 score between the labels of the learned algorithm and the labels from </a:t>
            </a:r>
            <a:r>
              <a:rPr lang="en-US" sz="1200" kern="1200" dirty="0" err="1" smtClean="0">
                <a:solidFill>
                  <a:schemeClr val="tx1"/>
                </a:solidFill>
                <a:effectLst/>
                <a:latin typeface="+mn-lt"/>
                <a:ea typeface="+mn-ea"/>
                <a:cs typeface="+mn-cs"/>
              </a:rPr>
              <a:t>sklearn's</a:t>
            </a:r>
            <a:r>
              <a:rPr lang="en-US" sz="1200" kern="1200" dirty="0" smtClean="0">
                <a:solidFill>
                  <a:schemeClr val="tx1"/>
                </a:solidFill>
                <a:effectLst/>
                <a:latin typeface="+mn-lt"/>
                <a:ea typeface="+mn-ea"/>
                <a:cs typeface="+mn-cs"/>
              </a:rPr>
              <a:t> K-means algorithm is equal to 1. So the algorithm runs as expected.</a:t>
            </a:r>
          </a:p>
          <a:p>
            <a:r>
              <a:rPr lang="en-US" sz="1200" kern="1200" dirty="0" smtClean="0">
                <a:solidFill>
                  <a:schemeClr val="tx1"/>
                </a:solidFill>
                <a:effectLst/>
                <a:latin typeface="+mn-lt"/>
                <a:ea typeface="+mn-ea"/>
                <a:cs typeface="+mn-cs"/>
              </a:rPr>
              <a:t>However, the performance of the clustering algorithm is highly dependent on the initialization of the cluster center at the beginning of the algorithm. </a:t>
            </a:r>
            <a:r>
              <a:rPr lang="en-US" sz="1200" kern="1200" baseline="30000" dirty="0" smtClean="0">
                <a:solidFill>
                  <a:schemeClr val="tx1"/>
                </a:solidFill>
                <a:effectLst/>
                <a:latin typeface="+mn-lt"/>
                <a:ea typeface="+mn-ea"/>
                <a:cs typeface="+mn-cs"/>
              </a:rPr>
              <a:t>[15]</a:t>
            </a:r>
            <a:r>
              <a:rPr lang="en-US" sz="1200" kern="1200" dirty="0" smtClean="0">
                <a:solidFill>
                  <a:schemeClr val="tx1"/>
                </a:solidFill>
                <a:effectLst/>
                <a:latin typeface="+mn-lt"/>
                <a:ea typeface="+mn-ea"/>
                <a:cs typeface="+mn-cs"/>
              </a:rPr>
              <a:t>One simple solution is just to run K-Means a couple of times with random initial assignments. We can then select the best result by taking the one with the minimal </a:t>
            </a:r>
            <a:r>
              <a:rPr lang="en-US" sz="1200" i="1" kern="1200" dirty="0" smtClean="0">
                <a:solidFill>
                  <a:schemeClr val="tx1"/>
                </a:solidFill>
                <a:effectLst/>
                <a:latin typeface="+mn-lt"/>
                <a:ea typeface="+mn-ea"/>
                <a:cs typeface="+mn-cs"/>
              </a:rPr>
              <a:t>sum of distances</a:t>
            </a:r>
            <a:r>
              <a:rPr lang="en-US" sz="1200" kern="1200" dirty="0" smtClean="0">
                <a:solidFill>
                  <a:schemeClr val="tx1"/>
                </a:solidFill>
                <a:effectLst/>
                <a:latin typeface="+mn-lt"/>
                <a:ea typeface="+mn-ea"/>
                <a:cs typeface="+mn-cs"/>
              </a:rPr>
              <a:t> from each point to its cluster – the </a:t>
            </a:r>
            <a:r>
              <a:rPr lang="en-US" sz="1200" i="1" kern="1200" dirty="0" smtClean="0">
                <a:solidFill>
                  <a:schemeClr val="tx1"/>
                </a:solidFill>
                <a:effectLst/>
                <a:latin typeface="+mn-lt"/>
                <a:ea typeface="+mn-ea"/>
                <a:cs typeface="+mn-cs"/>
              </a:rPr>
              <a:t>error</a:t>
            </a:r>
            <a:r>
              <a:rPr lang="en-US" sz="1200" kern="1200" dirty="0" smtClean="0">
                <a:solidFill>
                  <a:schemeClr val="tx1"/>
                </a:solidFill>
                <a:effectLst/>
                <a:latin typeface="+mn-lt"/>
                <a:ea typeface="+mn-ea"/>
                <a:cs typeface="+mn-cs"/>
              </a:rPr>
              <a:t> value that we are trying to minimize in the first place.</a:t>
            </a:r>
          </a:p>
          <a:p>
            <a:r>
              <a:rPr lang="en-US" sz="1200" kern="1200" dirty="0" smtClean="0">
                <a:solidFill>
                  <a:schemeClr val="tx1"/>
                </a:solidFill>
                <a:effectLst/>
                <a:latin typeface="+mn-lt"/>
                <a:ea typeface="+mn-ea"/>
                <a:cs typeface="+mn-cs"/>
              </a:rPr>
              <a:t>The algorithm is initialized with </a:t>
            </a:r>
            <a:r>
              <a:rPr lang="en-US" sz="1200" b="1" i="1" kern="1200" dirty="0" smtClean="0">
                <a:solidFill>
                  <a:schemeClr val="tx1"/>
                </a:solidFill>
                <a:effectLst/>
                <a:latin typeface="+mn-lt"/>
                <a:ea typeface="+mn-ea"/>
                <a:cs typeface="+mn-cs"/>
              </a:rPr>
              <a:t>k</a:t>
            </a:r>
            <a:r>
              <a:rPr lang="en-US" sz="1200" kern="1200" dirty="0" smtClean="0">
                <a:solidFill>
                  <a:schemeClr val="tx1"/>
                </a:solidFill>
                <a:effectLst/>
                <a:latin typeface="+mn-lt"/>
                <a:ea typeface="+mn-ea"/>
                <a:cs typeface="+mn-cs"/>
              </a:rPr>
              <a:t> = 3. But, how can we know if the selected </a:t>
            </a:r>
            <a:r>
              <a:rPr lang="en-US" sz="1200" b="1" i="1" kern="1200" dirty="0" smtClean="0">
                <a:solidFill>
                  <a:schemeClr val="tx1"/>
                </a:solidFill>
                <a:effectLst/>
                <a:latin typeface="+mn-lt"/>
                <a:ea typeface="+mn-ea"/>
                <a:cs typeface="+mn-cs"/>
              </a:rPr>
              <a:t>k</a:t>
            </a:r>
            <a:r>
              <a:rPr lang="en-US" sz="1200" kern="1200" dirty="0" smtClean="0">
                <a:solidFill>
                  <a:schemeClr val="tx1"/>
                </a:solidFill>
                <a:effectLst/>
                <a:latin typeface="+mn-lt"/>
                <a:ea typeface="+mn-ea"/>
                <a:cs typeface="+mn-cs"/>
              </a:rPr>
              <a:t> is good or not? If we increase </a:t>
            </a:r>
            <a:r>
              <a:rPr lang="en-US" sz="1200" b="1" i="1" kern="1200" dirty="0" smtClean="0">
                <a:solidFill>
                  <a:schemeClr val="tx1"/>
                </a:solidFill>
                <a:effectLst/>
                <a:latin typeface="+mn-lt"/>
                <a:ea typeface="+mn-ea"/>
                <a:cs typeface="+mn-cs"/>
              </a:rPr>
              <a:t>k</a:t>
            </a:r>
            <a:r>
              <a:rPr lang="en-US" sz="1200" kern="1200" dirty="0" smtClean="0">
                <a:solidFill>
                  <a:schemeClr val="tx1"/>
                </a:solidFill>
                <a:effectLst/>
                <a:latin typeface="+mn-lt"/>
                <a:ea typeface="+mn-ea"/>
                <a:cs typeface="+mn-cs"/>
              </a:rPr>
              <a:t>, the elements in the cluster will be smaller, therefore, the </a:t>
            </a:r>
            <a:r>
              <a:rPr lang="en-US" sz="1200" i="1" kern="1200" dirty="0" smtClean="0">
                <a:solidFill>
                  <a:schemeClr val="tx1"/>
                </a:solidFill>
                <a:effectLst/>
                <a:latin typeface="+mn-lt"/>
                <a:ea typeface="+mn-ea"/>
                <a:cs typeface="+mn-cs"/>
              </a:rPr>
              <a:t>error</a:t>
            </a:r>
            <a:r>
              <a:rPr lang="en-US" sz="1200" kern="1200" dirty="0" smtClean="0">
                <a:solidFill>
                  <a:schemeClr val="tx1"/>
                </a:solidFill>
                <a:effectLst/>
                <a:latin typeface="+mn-lt"/>
                <a:ea typeface="+mn-ea"/>
                <a:cs typeface="+mn-cs"/>
              </a:rPr>
              <a:t> value will be smaller. So, just bigger is better? Although we can set </a:t>
            </a:r>
            <a:r>
              <a:rPr lang="en-US" sz="1200" b="1" i="1" kern="1200" dirty="0" smtClean="0">
                <a:solidFill>
                  <a:schemeClr val="tx1"/>
                </a:solidFill>
                <a:effectLst/>
                <a:latin typeface="+mn-lt"/>
                <a:ea typeface="+mn-ea"/>
                <a:cs typeface="+mn-cs"/>
              </a:rPr>
              <a:t>k</a:t>
            </a:r>
            <a:r>
              <a:rPr lang="en-US" sz="1200" kern="1200" dirty="0" smtClean="0">
                <a:solidFill>
                  <a:schemeClr val="tx1"/>
                </a:solidFill>
                <a:effectLst/>
                <a:latin typeface="+mn-lt"/>
                <a:ea typeface="+mn-ea"/>
                <a:cs typeface="+mn-cs"/>
              </a:rPr>
              <a:t> to be equal to the total number of elements in the dataset, the total </a:t>
            </a:r>
            <a:r>
              <a:rPr lang="en-US" sz="1200" i="1" kern="1200" dirty="0" smtClean="0">
                <a:solidFill>
                  <a:schemeClr val="tx1"/>
                </a:solidFill>
                <a:effectLst/>
                <a:latin typeface="+mn-lt"/>
                <a:ea typeface="+mn-ea"/>
                <a:cs typeface="+mn-cs"/>
              </a:rPr>
              <a:t>error</a:t>
            </a:r>
            <a:r>
              <a:rPr lang="en-US" sz="1200" kern="1200" dirty="0" smtClean="0">
                <a:solidFill>
                  <a:schemeClr val="tx1"/>
                </a:solidFill>
                <a:effectLst/>
                <a:latin typeface="+mn-lt"/>
                <a:ea typeface="+mn-ea"/>
                <a:cs typeface="+mn-cs"/>
              </a:rPr>
              <a:t> will be 0, but that doesn't seem to solve the problem because each element in the dataset will become its own center. This is called </a:t>
            </a:r>
            <a:r>
              <a:rPr lang="en-US" sz="1200" i="1" kern="1200" dirty="0" smtClean="0">
                <a:solidFill>
                  <a:schemeClr val="tx1"/>
                </a:solidFill>
                <a:effectLst/>
                <a:latin typeface="+mn-lt"/>
                <a:ea typeface="+mn-ea"/>
                <a:cs typeface="+mn-cs"/>
              </a:rPr>
              <a:t>overfitting</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One way to solve the main problem is to include some </a:t>
            </a:r>
            <a:r>
              <a:rPr lang="en-US" sz="1200" i="1" kern="1200" dirty="0" smtClean="0">
                <a:solidFill>
                  <a:schemeClr val="tx1"/>
                </a:solidFill>
                <a:effectLst/>
                <a:latin typeface="+mn-lt"/>
                <a:ea typeface="+mn-ea"/>
                <a:cs typeface="+mn-cs"/>
              </a:rPr>
              <a:t>penalties</a:t>
            </a:r>
            <a:r>
              <a:rPr lang="en-US" sz="1200" kern="1200" dirty="0" smtClean="0">
                <a:solidFill>
                  <a:schemeClr val="tx1"/>
                </a:solidFill>
                <a:effectLst/>
                <a:latin typeface="+mn-lt"/>
                <a:ea typeface="+mn-ea"/>
                <a:cs typeface="+mn-cs"/>
              </a:rPr>
              <a:t> for the larger number of clusters. So, we're not just trying to minimize the </a:t>
            </a:r>
            <a:r>
              <a:rPr lang="en-US" sz="1200" i="1" kern="1200" dirty="0" smtClean="0">
                <a:solidFill>
                  <a:schemeClr val="tx1"/>
                </a:solidFill>
                <a:effectLst/>
                <a:latin typeface="+mn-lt"/>
                <a:ea typeface="+mn-ea"/>
                <a:cs typeface="+mn-cs"/>
              </a:rPr>
              <a:t>error</a:t>
            </a:r>
            <a:r>
              <a:rPr lang="en-US" sz="1200" kern="1200" dirty="0" smtClean="0">
                <a:solidFill>
                  <a:schemeClr val="tx1"/>
                </a:solidFill>
                <a:effectLst/>
                <a:latin typeface="+mn-lt"/>
                <a:ea typeface="+mn-ea"/>
                <a:cs typeface="+mn-cs"/>
              </a:rPr>
              <a:t> value, but also the </a:t>
            </a:r>
            <a:r>
              <a:rPr lang="en-US" sz="1200" i="1" kern="1200" dirty="0" smtClean="0">
                <a:solidFill>
                  <a:schemeClr val="tx1"/>
                </a:solidFill>
                <a:effectLst/>
                <a:latin typeface="+mn-lt"/>
                <a:ea typeface="+mn-ea"/>
                <a:cs typeface="+mn-cs"/>
              </a:rPr>
              <a:t>error</a:t>
            </a:r>
            <a:r>
              <a:rPr lang="en-US" sz="1200" kern="1200" dirty="0" smtClean="0">
                <a:solidFill>
                  <a:schemeClr val="tx1"/>
                </a:solidFill>
                <a:effectLst/>
                <a:latin typeface="+mn-lt"/>
                <a:ea typeface="+mn-ea"/>
                <a:cs typeface="+mn-cs"/>
              </a:rPr>
              <a:t> + </a:t>
            </a:r>
            <a:r>
              <a:rPr lang="en-US" sz="1200" i="1" kern="1200" dirty="0" smtClean="0">
                <a:solidFill>
                  <a:schemeClr val="tx1"/>
                </a:solidFill>
                <a:effectLst/>
                <a:latin typeface="+mn-lt"/>
                <a:ea typeface="+mn-ea"/>
                <a:cs typeface="+mn-cs"/>
              </a:rPr>
              <a:t>penalty</a:t>
            </a:r>
            <a:r>
              <a:rPr lang="en-US" sz="1200" kern="1200" dirty="0" smtClean="0">
                <a:solidFill>
                  <a:schemeClr val="tx1"/>
                </a:solidFill>
                <a:effectLst/>
                <a:latin typeface="+mn-lt"/>
                <a:ea typeface="+mn-ea"/>
                <a:cs typeface="+mn-cs"/>
              </a:rPr>
              <a:t>. The </a:t>
            </a:r>
            <a:r>
              <a:rPr lang="en-US" sz="1200" i="1" kern="1200" dirty="0" smtClean="0">
                <a:solidFill>
                  <a:schemeClr val="tx1"/>
                </a:solidFill>
                <a:effectLst/>
                <a:latin typeface="+mn-lt"/>
                <a:ea typeface="+mn-ea"/>
                <a:cs typeface="+mn-cs"/>
              </a:rPr>
              <a:t>error</a:t>
            </a:r>
            <a:r>
              <a:rPr lang="en-US" sz="1200" kern="1200" dirty="0" smtClean="0">
                <a:solidFill>
                  <a:schemeClr val="tx1"/>
                </a:solidFill>
                <a:effectLst/>
                <a:latin typeface="+mn-lt"/>
                <a:ea typeface="+mn-ea"/>
                <a:cs typeface="+mn-cs"/>
              </a:rPr>
              <a:t> will gradually converge to 0 as we increase the number of clusters, but so the </a:t>
            </a:r>
            <a:r>
              <a:rPr lang="en-US" sz="1200" i="1" kern="1200" dirty="0" smtClean="0">
                <a:solidFill>
                  <a:schemeClr val="tx1"/>
                </a:solidFill>
                <a:effectLst/>
                <a:latin typeface="+mn-lt"/>
                <a:ea typeface="+mn-ea"/>
                <a:cs typeface="+mn-cs"/>
              </a:rPr>
              <a:t>penalty</a:t>
            </a:r>
            <a:r>
              <a:rPr lang="en-US" sz="1200" kern="1200" dirty="0" smtClean="0">
                <a:solidFill>
                  <a:schemeClr val="tx1"/>
                </a:solidFill>
                <a:effectLst/>
                <a:latin typeface="+mn-lt"/>
                <a:ea typeface="+mn-ea"/>
                <a:cs typeface="+mn-cs"/>
              </a:rPr>
              <a:t> will increase. Balancing these two quantities will give us the optimal result. This solution is called </a:t>
            </a:r>
            <a:r>
              <a:rPr lang="en-US" sz="1200" i="1" kern="1200" dirty="0" smtClean="0">
                <a:solidFill>
                  <a:schemeClr val="tx1"/>
                </a:solidFill>
                <a:effectLst/>
                <a:latin typeface="+mn-lt"/>
                <a:ea typeface="+mn-ea"/>
                <a:cs typeface="+mn-cs"/>
              </a:rPr>
              <a:t>X-means</a:t>
            </a:r>
            <a:r>
              <a:rPr lang="en-US" sz="1200" kern="1200" dirty="0" smtClean="0">
                <a:solidFill>
                  <a:schemeClr val="tx1"/>
                </a:solidFill>
                <a:effectLst/>
                <a:latin typeface="+mn-lt"/>
                <a:ea typeface="+mn-ea"/>
                <a:cs typeface="+mn-cs"/>
              </a:rPr>
              <a:t>, a variant of K-means</a:t>
            </a:r>
            <a:r>
              <a:rPr lang="en-US" sz="1200" kern="1200" baseline="30000" dirty="0" smtClean="0">
                <a:solidFill>
                  <a:schemeClr val="tx1"/>
                </a:solidFill>
                <a:effectLst/>
                <a:latin typeface="+mn-lt"/>
                <a:ea typeface="+mn-ea"/>
                <a:cs typeface="+mn-cs"/>
              </a:rPr>
              <a:t>[14]</a:t>
            </a:r>
          </a:p>
          <a:p>
            <a:r>
              <a:rPr lang="en-US" sz="1200" kern="1200" dirty="0" smtClean="0">
                <a:solidFill>
                  <a:schemeClr val="tx1"/>
                </a:solidFill>
                <a:effectLst/>
                <a:latin typeface="+mn-lt"/>
                <a:ea typeface="+mn-ea"/>
                <a:cs typeface="+mn-cs"/>
              </a:rPr>
              <a:t>The advantage of this project is that it is easy to install, and the accuracy is quite high for separate data. However, for overlapping data, the accuracy will not be high. This is a drawback of the K-means algorithm.</a:t>
            </a:r>
          </a:p>
          <a:p>
            <a:r>
              <a:rPr lang="en-US" sz="1200" kern="1200" dirty="0" smtClean="0">
                <a:solidFill>
                  <a:schemeClr val="tx1"/>
                </a:solidFill>
                <a:effectLst/>
                <a:latin typeface="+mn-lt"/>
                <a:ea typeface="+mn-ea"/>
                <a:cs typeface="+mn-cs"/>
              </a:rPr>
              <a:t>In addition, the algorithm also requires specifying the number of clusters and must initialize the center of each cluster reasonably in order to have a optimal result.</a:t>
            </a:r>
            <a:endParaRPr lang="en-US" dirty="0"/>
          </a:p>
        </p:txBody>
      </p:sp>
      <p:sp>
        <p:nvSpPr>
          <p:cNvPr id="4" name="Slide Number Placeholder 3"/>
          <p:cNvSpPr>
            <a:spLocks noGrp="1"/>
          </p:cNvSpPr>
          <p:nvPr>
            <p:ph type="sldNum" sz="quarter" idx="10"/>
          </p:nvPr>
        </p:nvSpPr>
        <p:spPr/>
        <p:txBody>
          <a:bodyPr/>
          <a:lstStyle/>
          <a:p>
            <a:fld id="{5AA05437-1C7F-4147-9E51-01FBB867A0B5}" type="slidenum">
              <a:rPr lang="en-US" smtClean="0"/>
              <a:t>15</a:t>
            </a:fld>
            <a:endParaRPr lang="en-US"/>
          </a:p>
        </p:txBody>
      </p:sp>
    </p:spTree>
    <p:extLst>
      <p:ext uri="{BB962C8B-B14F-4D97-AF65-F5344CB8AC3E}">
        <p14:creationId xmlns:p14="http://schemas.microsoft.com/office/powerpoint/2010/main" val="1841667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A05437-1C7F-4147-9E51-01FBB867A0B5}" type="slidenum">
              <a:rPr lang="en-US" smtClean="0"/>
              <a:t>16</a:t>
            </a:fld>
            <a:endParaRPr lang="en-US"/>
          </a:p>
        </p:txBody>
      </p:sp>
    </p:spTree>
    <p:extLst>
      <p:ext uri="{BB962C8B-B14F-4D97-AF65-F5344CB8AC3E}">
        <p14:creationId xmlns:p14="http://schemas.microsoft.com/office/powerpoint/2010/main" val="2035283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1959, Arthur Samuel described it this way: "the field of study that gives computers the ability to learn without being explicitly programmed". That's an old definition.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Then in 1997, Tom Mitchell, a famous professor at Carnegie Mellon University - CMU defined more modern and standard as follows: ”A computer program is said to </a:t>
            </a:r>
            <a:r>
              <a:rPr lang="en-US" sz="1200" b="1" kern="1200" dirty="0" smtClean="0">
                <a:solidFill>
                  <a:schemeClr val="tx1"/>
                </a:solidFill>
                <a:effectLst/>
                <a:latin typeface="+mn-lt"/>
                <a:ea typeface="+mn-ea"/>
                <a:cs typeface="+mn-cs"/>
              </a:rPr>
              <a:t>learn</a:t>
            </a:r>
            <a:r>
              <a:rPr lang="en-US" sz="1200" kern="1200" dirty="0" smtClean="0">
                <a:solidFill>
                  <a:schemeClr val="tx1"/>
                </a:solidFill>
                <a:effectLst/>
                <a:latin typeface="+mn-lt"/>
                <a:ea typeface="+mn-ea"/>
                <a:cs typeface="+mn-cs"/>
              </a:rPr>
              <a:t> from experience </a:t>
            </a:r>
            <a:r>
              <a:rPr lang="en-US" sz="1200" i="1" kern="1200" dirty="0" smtClean="0">
                <a:solidFill>
                  <a:schemeClr val="tx1"/>
                </a:solidFill>
                <a:effectLst/>
                <a:latin typeface="+mn-lt"/>
                <a:ea typeface="+mn-ea"/>
                <a:cs typeface="+mn-cs"/>
              </a:rPr>
              <a:t>E</a:t>
            </a:r>
            <a:r>
              <a:rPr lang="en-US" sz="1200" kern="1200" dirty="0" smtClean="0">
                <a:solidFill>
                  <a:schemeClr val="tx1"/>
                </a:solidFill>
                <a:effectLst/>
                <a:latin typeface="+mn-lt"/>
                <a:ea typeface="+mn-ea"/>
                <a:cs typeface="+mn-cs"/>
              </a:rPr>
              <a:t> with respect to some class of </a:t>
            </a:r>
            <a:r>
              <a:rPr lang="en-US" sz="1200" b="1" kern="1200" dirty="0" smtClean="0">
                <a:solidFill>
                  <a:schemeClr val="tx1"/>
                </a:solidFill>
                <a:effectLst/>
                <a:latin typeface="+mn-lt"/>
                <a:ea typeface="+mn-ea"/>
                <a:cs typeface="+mn-cs"/>
              </a:rPr>
              <a:t>tasks</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T</a:t>
            </a:r>
            <a:r>
              <a:rPr lang="en-US" sz="1200" kern="1200" dirty="0" smtClean="0">
                <a:solidFill>
                  <a:schemeClr val="tx1"/>
                </a:solidFill>
                <a:effectLst/>
                <a:latin typeface="+mn-lt"/>
                <a:ea typeface="+mn-ea"/>
                <a:cs typeface="+mn-cs"/>
              </a:rPr>
              <a:t> and </a:t>
            </a:r>
            <a:r>
              <a:rPr lang="en-US" sz="1200" b="1" kern="1200" dirty="0" smtClean="0">
                <a:solidFill>
                  <a:schemeClr val="tx1"/>
                </a:solidFill>
                <a:effectLst/>
                <a:latin typeface="+mn-lt"/>
                <a:ea typeface="+mn-ea"/>
                <a:cs typeface="+mn-cs"/>
              </a:rPr>
              <a:t>performance</a:t>
            </a:r>
            <a:r>
              <a:rPr lang="en-US" sz="1200" kern="1200" dirty="0" smtClean="0">
                <a:solidFill>
                  <a:schemeClr val="tx1"/>
                </a:solidFill>
                <a:effectLst/>
                <a:latin typeface="+mn-lt"/>
                <a:ea typeface="+mn-ea"/>
                <a:cs typeface="+mn-cs"/>
              </a:rPr>
              <a:t> measure </a:t>
            </a:r>
            <a:r>
              <a:rPr lang="en-US" sz="1200" i="1" kern="1200" dirty="0" smtClean="0">
                <a:solidFill>
                  <a:schemeClr val="tx1"/>
                </a:solidFill>
                <a:effectLst/>
                <a:latin typeface="+mn-lt"/>
                <a:ea typeface="+mn-ea"/>
                <a:cs typeface="+mn-cs"/>
              </a:rPr>
              <a:t>P</a:t>
            </a:r>
            <a:r>
              <a:rPr lang="en-US" sz="1200" kern="1200" dirty="0" smtClean="0">
                <a:solidFill>
                  <a:schemeClr val="tx1"/>
                </a:solidFill>
                <a:effectLst/>
                <a:latin typeface="+mn-lt"/>
                <a:ea typeface="+mn-ea"/>
                <a:cs typeface="+mn-cs"/>
              </a:rPr>
              <a:t> if its performance at tasks in </a:t>
            </a:r>
            <a:r>
              <a:rPr lang="en-US" sz="1200" i="1" kern="1200" dirty="0" smtClean="0">
                <a:solidFill>
                  <a:schemeClr val="tx1"/>
                </a:solidFill>
                <a:effectLst/>
                <a:latin typeface="+mn-lt"/>
                <a:ea typeface="+mn-ea"/>
                <a:cs typeface="+mn-cs"/>
              </a:rPr>
              <a:t>T</a:t>
            </a:r>
            <a:r>
              <a:rPr lang="en-US" sz="1200" kern="1200" dirty="0" smtClean="0">
                <a:solidFill>
                  <a:schemeClr val="tx1"/>
                </a:solidFill>
                <a:effectLst/>
                <a:latin typeface="+mn-lt"/>
                <a:ea typeface="+mn-ea"/>
                <a:cs typeface="+mn-cs"/>
              </a:rPr>
              <a:t>, as measured by </a:t>
            </a:r>
            <a:r>
              <a:rPr lang="en-US" sz="1200" i="1" kern="1200" dirty="0" smtClean="0">
                <a:solidFill>
                  <a:schemeClr val="tx1"/>
                </a:solidFill>
                <a:effectLst/>
                <a:latin typeface="+mn-lt"/>
                <a:ea typeface="+mn-ea"/>
                <a:cs typeface="+mn-cs"/>
              </a:rPr>
              <a:t>P</a:t>
            </a:r>
            <a:r>
              <a:rPr lang="en-US" sz="1200" kern="1200" dirty="0" smtClean="0">
                <a:solidFill>
                  <a:schemeClr val="tx1"/>
                </a:solidFill>
                <a:effectLst/>
                <a:latin typeface="+mn-lt"/>
                <a:ea typeface="+mn-ea"/>
                <a:cs typeface="+mn-cs"/>
              </a:rPr>
              <a:t>, improves with experience </a:t>
            </a:r>
            <a:r>
              <a:rPr lang="en-US" sz="1200" i="1" kern="1200" dirty="0" smtClean="0">
                <a:solidFill>
                  <a:schemeClr val="tx1"/>
                </a:solidFill>
                <a:effectLst/>
                <a:latin typeface="+mn-lt"/>
                <a:ea typeface="+mn-ea"/>
                <a:cs typeface="+mn-cs"/>
              </a:rPr>
              <a:t>E</a:t>
            </a:r>
            <a:r>
              <a:rPr lang="en-US" sz="1200" kern="1200" dirty="0" smtClean="0">
                <a:solidFill>
                  <a:schemeClr val="tx1"/>
                </a:solidFill>
                <a:effectLst/>
                <a:latin typeface="+mn-lt"/>
                <a:ea typeface="+mn-ea"/>
                <a:cs typeface="+mn-cs"/>
              </a:rPr>
              <a:t>”. An example: playing chess: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 experience in playing many chess games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 task to play chess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 performance calculating from T if it improves with E</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AA05437-1C7F-4147-9E51-01FBB867A0B5}" type="slidenum">
              <a:rPr lang="en-US" smtClean="0"/>
              <a:t>4</a:t>
            </a:fld>
            <a:endParaRPr lang="en-US"/>
          </a:p>
        </p:txBody>
      </p:sp>
    </p:spTree>
    <p:extLst>
      <p:ext uri="{BB962C8B-B14F-4D97-AF65-F5344CB8AC3E}">
        <p14:creationId xmlns:p14="http://schemas.microsoft.com/office/powerpoint/2010/main" val="271900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Simply put, Machine Learning is a subfield of Computer Science that has the ability to learn on its own based on input without having to be specifically programmed. In recent years, when the computing power of computers has been raised to a new level with huge amounts of data collected by big technology firms, Machine Learning has come a long way and a new field was born: Deep Learning.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Deep Learning has helped humans do things that were impossible a decade ago: classify thousands of different objects in photos, create labels for images, imitate human voices and handwriting, or even compose music.</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Any Machine Learning problem can be assigned to two broad categories: </a:t>
            </a:r>
            <a:r>
              <a:rPr lang="en-US" sz="1200" i="1" kern="1200" dirty="0" smtClean="0">
                <a:solidFill>
                  <a:schemeClr val="tx1"/>
                </a:solidFill>
                <a:effectLst/>
                <a:latin typeface="+mn-lt"/>
                <a:ea typeface="+mn-ea"/>
                <a:cs typeface="+mn-cs"/>
              </a:rPr>
              <a:t>Supervised learning</a:t>
            </a:r>
            <a:r>
              <a:rPr lang="en-US" sz="1200" kern="1200" dirty="0" smtClean="0">
                <a:solidFill>
                  <a:schemeClr val="tx1"/>
                </a:solidFill>
                <a:effectLst/>
                <a:latin typeface="+mn-lt"/>
                <a:ea typeface="+mn-ea"/>
                <a:cs typeface="+mn-cs"/>
              </a:rPr>
              <a:t> and </a:t>
            </a:r>
            <a:r>
              <a:rPr lang="en-US" sz="1200" i="1" kern="1200" dirty="0" smtClean="0">
                <a:solidFill>
                  <a:schemeClr val="tx1"/>
                </a:solidFill>
                <a:effectLst/>
                <a:latin typeface="+mn-lt"/>
                <a:ea typeface="+mn-ea"/>
                <a:cs typeface="+mn-cs"/>
              </a:rPr>
              <a:t>Unsupervised learning</a:t>
            </a:r>
            <a:r>
              <a:rPr lang="en-US" sz="120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AA05437-1C7F-4147-9E51-01FBB867A0B5}" type="slidenum">
              <a:rPr lang="en-US" smtClean="0"/>
              <a:t>5</a:t>
            </a:fld>
            <a:endParaRPr lang="en-US"/>
          </a:p>
        </p:txBody>
      </p:sp>
    </p:spTree>
    <p:extLst>
      <p:ext uri="{BB962C8B-B14F-4D97-AF65-F5344CB8AC3E}">
        <p14:creationId xmlns:p14="http://schemas.microsoft.com/office/powerpoint/2010/main" val="2781564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Supervised machine learning requires labelled input and output data during the training phase. This training data is often labelled by a data scientist in the preparation phase, before being used to train and test the model. Once the model has learned the relationship between the input and output data, it can be used to classify new and unseen datasets and predict outcomes.</a:t>
            </a:r>
          </a:p>
          <a:p>
            <a:r>
              <a:rPr lang="en-US" sz="1200" b="0" i="0" kern="1200" dirty="0" smtClean="0">
                <a:solidFill>
                  <a:schemeClr val="tx1"/>
                </a:solidFill>
                <a:effectLst/>
                <a:latin typeface="+mn-lt"/>
                <a:ea typeface="+mn-ea"/>
                <a:cs typeface="+mn-cs"/>
              </a:rPr>
              <a:t>The reason it is called supervised machine learning is because at least part of this approach requires human oversight. The vast majority of available data is </a:t>
            </a:r>
            <a:r>
              <a:rPr lang="en-US" sz="1200" b="0" i="0" kern="1200" dirty="0" err="1" smtClean="0">
                <a:solidFill>
                  <a:schemeClr val="tx1"/>
                </a:solidFill>
                <a:effectLst/>
                <a:latin typeface="+mn-lt"/>
                <a:ea typeface="+mn-ea"/>
                <a:cs typeface="+mn-cs"/>
              </a:rPr>
              <a:t>unlabelled</a:t>
            </a:r>
            <a:r>
              <a:rPr lang="en-US" sz="1200" b="0" i="0" kern="1200" dirty="0" smtClean="0">
                <a:solidFill>
                  <a:schemeClr val="tx1"/>
                </a:solidFill>
                <a:effectLst/>
                <a:latin typeface="+mn-lt"/>
                <a:ea typeface="+mn-ea"/>
                <a:cs typeface="+mn-cs"/>
              </a:rPr>
              <a:t>, raw data. Human interaction is generally required to accurately label data ready for supervised learning. Naturally, this can be a resource intensive process, as large arrays of accurately labelled training data is needed. </a:t>
            </a:r>
          </a:p>
          <a:p>
            <a:r>
              <a:rPr lang="en-US" sz="1200" b="0" i="0" kern="1200" dirty="0" smtClean="0">
                <a:solidFill>
                  <a:schemeClr val="tx1"/>
                </a:solidFill>
                <a:effectLst/>
                <a:latin typeface="+mn-lt"/>
                <a:ea typeface="+mn-ea"/>
                <a:cs typeface="+mn-cs"/>
              </a:rPr>
              <a:t>By learning patterns between input and output data, supervised machine learning models can predict outcomes from new and unseen data. This could be in forecasting changes in house prices or customer purchase trends.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Unsupervised machine learning is the training of models on raw and </a:t>
            </a:r>
            <a:r>
              <a:rPr lang="en-US" sz="1200" b="0" i="0" kern="1200" dirty="0" err="1" smtClean="0">
                <a:solidFill>
                  <a:schemeClr val="tx1"/>
                </a:solidFill>
                <a:effectLst/>
                <a:latin typeface="+mn-lt"/>
                <a:ea typeface="+mn-ea"/>
                <a:cs typeface="+mn-cs"/>
              </a:rPr>
              <a:t>unlabelled</a:t>
            </a:r>
            <a:r>
              <a:rPr lang="en-US" sz="1200" b="0" i="0" kern="1200" dirty="0" smtClean="0">
                <a:solidFill>
                  <a:schemeClr val="tx1"/>
                </a:solidFill>
                <a:effectLst/>
                <a:latin typeface="+mn-lt"/>
                <a:ea typeface="+mn-ea"/>
                <a:cs typeface="+mn-cs"/>
              </a:rPr>
              <a:t> training data. It is often used to identify patterns and trends in raw datasets, or to cluster similar data into a specific number of groups. It’s also often an approach used in the early exploratory phase to better understand the datasets. </a:t>
            </a:r>
          </a:p>
          <a:p>
            <a:r>
              <a:rPr lang="en-US" sz="1200" b="0" i="0" kern="1200" dirty="0" smtClean="0">
                <a:solidFill>
                  <a:schemeClr val="tx1"/>
                </a:solidFill>
                <a:effectLst/>
                <a:latin typeface="+mn-lt"/>
                <a:ea typeface="+mn-ea"/>
                <a:cs typeface="+mn-cs"/>
              </a:rPr>
              <a:t>As the name suggests, unsupervised machine learning is more of a hands-off approach compared to supervised machine learning. A human will set model hyper-parameters such as the number of cluster points, but the model will process huge arrays of data effectively and without human oversight.</a:t>
            </a:r>
          </a:p>
          <a:p>
            <a:r>
              <a:rPr lang="en-US" sz="1200" b="0" i="0" kern="1200" dirty="0" smtClean="0">
                <a:solidFill>
                  <a:schemeClr val="tx1"/>
                </a:solidFill>
                <a:effectLst/>
                <a:latin typeface="+mn-lt"/>
                <a:ea typeface="+mn-ea"/>
                <a:cs typeface="+mn-cs"/>
              </a:rPr>
              <a:t>By grouping data along similar features or </a:t>
            </a:r>
            <a:r>
              <a:rPr lang="en-US" sz="1200" b="0" i="0" kern="1200" dirty="0" err="1" smtClean="0">
                <a:solidFill>
                  <a:schemeClr val="tx1"/>
                </a:solidFill>
                <a:effectLst/>
                <a:latin typeface="+mn-lt"/>
                <a:ea typeface="+mn-ea"/>
                <a:cs typeface="+mn-cs"/>
              </a:rPr>
              <a:t>analysing</a:t>
            </a:r>
            <a:r>
              <a:rPr lang="en-US" sz="1200" b="0" i="0" kern="1200" dirty="0" smtClean="0">
                <a:solidFill>
                  <a:schemeClr val="tx1"/>
                </a:solidFill>
                <a:effectLst/>
                <a:latin typeface="+mn-lt"/>
                <a:ea typeface="+mn-ea"/>
                <a:cs typeface="+mn-cs"/>
              </a:rPr>
              <a:t> datasets for underlying patterns, unsupervised learning is a powerful tool used to gain insight from this data. therefore suited to answer questions about unseen trends and relationships within data itself.</a:t>
            </a:r>
          </a:p>
          <a:p>
            <a:r>
              <a:rPr lang="en-US" sz="1200" b="0" i="0" kern="1200" smtClean="0">
                <a:solidFill>
                  <a:schemeClr val="tx1"/>
                </a:solidFill>
                <a:effectLst/>
                <a:latin typeface="+mn-lt"/>
                <a:ea typeface="+mn-ea"/>
                <a:cs typeface="+mn-cs"/>
              </a:rPr>
              <a:t>In </a:t>
            </a:r>
            <a:r>
              <a:rPr lang="en-US" sz="1200" b="0" i="0" kern="1200" dirty="0" smtClean="0">
                <a:solidFill>
                  <a:schemeClr val="tx1"/>
                </a:solidFill>
                <a:effectLst/>
                <a:latin typeface="+mn-lt"/>
                <a:ea typeface="+mn-ea"/>
                <a:cs typeface="+mn-cs"/>
              </a:rPr>
              <a:t>contrast, supervised machine learning can be resource intensive because of the need for labelled data. </a:t>
            </a:r>
            <a:endParaRPr lang="en-US" dirty="0"/>
          </a:p>
        </p:txBody>
      </p:sp>
      <p:sp>
        <p:nvSpPr>
          <p:cNvPr id="4" name="Slide Number Placeholder 3"/>
          <p:cNvSpPr>
            <a:spLocks noGrp="1"/>
          </p:cNvSpPr>
          <p:nvPr>
            <p:ph type="sldNum" sz="quarter" idx="10"/>
          </p:nvPr>
        </p:nvSpPr>
        <p:spPr/>
        <p:txBody>
          <a:bodyPr/>
          <a:lstStyle/>
          <a:p>
            <a:fld id="{5AA05437-1C7F-4147-9E51-01FBB867A0B5}" type="slidenum">
              <a:rPr lang="en-US" smtClean="0"/>
              <a:t>6</a:t>
            </a:fld>
            <a:endParaRPr lang="en-US"/>
          </a:p>
        </p:txBody>
      </p:sp>
    </p:spTree>
    <p:extLst>
      <p:ext uri="{BB962C8B-B14F-4D97-AF65-F5344CB8AC3E}">
        <p14:creationId xmlns:p14="http://schemas.microsoft.com/office/powerpoint/2010/main" val="405036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Numpy</a:t>
            </a:r>
            <a:r>
              <a:rPr lang="en-US" sz="1200" kern="1200" dirty="0" smtClean="0">
                <a:solidFill>
                  <a:schemeClr val="tx1"/>
                </a:solidFill>
                <a:effectLst/>
                <a:latin typeface="+mn-lt"/>
                <a:ea typeface="+mn-ea"/>
                <a:cs typeface="+mn-cs"/>
              </a:rPr>
              <a:t>: provides objects and methods for working with multi-dimensional arrays and linear algebra operations.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Pandas: an open source library, effectively supporting data manipulation. It is also a powerful data processing and analysis toolkit of the python programming language. This library is widely used in both research and development of data science applications as it uses a separate data structure, </a:t>
            </a:r>
            <a:r>
              <a:rPr lang="en-US" sz="1200" kern="1200" dirty="0" err="1" smtClean="0">
                <a:solidFill>
                  <a:schemeClr val="tx1"/>
                </a:solidFill>
                <a:effectLst/>
                <a:latin typeface="+mn-lt"/>
                <a:ea typeface="+mn-ea"/>
                <a:cs typeface="+mn-cs"/>
              </a:rPr>
              <a:t>Dataframe</a:t>
            </a:r>
            <a:r>
              <a:rPr lang="en-US" sz="1200" kern="1200" dirty="0" smtClean="0">
                <a:solidFill>
                  <a:schemeClr val="tx1"/>
                </a:solidFill>
                <a:effectLst/>
                <a:latin typeface="+mn-lt"/>
                <a:ea typeface="+mn-ea"/>
                <a:cs typeface="+mn-cs"/>
              </a:rPr>
              <a:t>. Pandas provides a lot of functionality for handling and working on this data structure.</a:t>
            </a:r>
          </a:p>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Scikit</a:t>
            </a:r>
            <a:r>
              <a:rPr lang="en-US" sz="1200" kern="1200" dirty="0" smtClean="0">
                <a:solidFill>
                  <a:schemeClr val="tx1"/>
                </a:solidFill>
                <a:effectLst/>
                <a:latin typeface="+mn-lt"/>
                <a:ea typeface="+mn-ea"/>
                <a:cs typeface="+mn-cs"/>
              </a:rPr>
              <a:t>-learn (abbreviated as </a:t>
            </a:r>
            <a:r>
              <a:rPr lang="en-US" sz="1200" kern="1200" dirty="0" err="1" smtClean="0">
                <a:solidFill>
                  <a:schemeClr val="tx1"/>
                </a:solidFill>
                <a:effectLst/>
                <a:latin typeface="+mn-lt"/>
                <a:ea typeface="+mn-ea"/>
                <a:cs typeface="+mn-cs"/>
              </a:rPr>
              <a:t>sklearn</a:t>
            </a:r>
            <a:r>
              <a:rPr lang="en-US" sz="1200" kern="1200" dirty="0" smtClean="0">
                <a:solidFill>
                  <a:schemeClr val="tx1"/>
                </a:solidFill>
                <a:effectLst/>
                <a:latin typeface="+mn-lt"/>
                <a:ea typeface="+mn-ea"/>
                <a:cs typeface="+mn-cs"/>
              </a:rPr>
              <a:t>): an open source library for machine learning - a branch of artificial intelligence, very powerful and popular with the Python community, designed on top of </a:t>
            </a:r>
            <a:r>
              <a:rPr lang="en-US" sz="1200" kern="1200" dirty="0" err="1" smtClean="0">
                <a:solidFill>
                  <a:schemeClr val="tx1"/>
                </a:solidFill>
                <a:effectLst/>
                <a:latin typeface="+mn-lt"/>
                <a:ea typeface="+mn-ea"/>
                <a:cs typeface="+mn-cs"/>
              </a:rPr>
              <a:t>NumPy</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SciPy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Scikit</a:t>
            </a:r>
            <a:r>
              <a:rPr lang="en-US" sz="1200" kern="1200" dirty="0" smtClean="0">
                <a:solidFill>
                  <a:schemeClr val="tx1"/>
                </a:solidFill>
                <a:effectLst/>
                <a:latin typeface="+mn-lt"/>
                <a:ea typeface="+mn-ea"/>
                <a:cs typeface="+mn-cs"/>
              </a:rPr>
              <a:t>-learn contains most of the most modern machine learning algorithms, accompanied by documentations, always up to date.</a:t>
            </a:r>
          </a:p>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Matplotlib</a:t>
            </a:r>
            <a:r>
              <a:rPr lang="en-US" sz="1200" kern="1200" dirty="0" smtClean="0">
                <a:solidFill>
                  <a:schemeClr val="tx1"/>
                </a:solidFill>
                <a:effectLst/>
                <a:latin typeface="+mn-lt"/>
                <a:ea typeface="+mn-ea"/>
                <a:cs typeface="+mn-cs"/>
              </a:rPr>
              <a:t>: is a set of functions that </a:t>
            </a:r>
            <a:r>
              <a:rPr lang="en-US" sz="1200" kern="1200" dirty="0" err="1" smtClean="0">
                <a:solidFill>
                  <a:schemeClr val="tx1"/>
                </a:solidFill>
                <a:effectLst/>
                <a:latin typeface="+mn-lt"/>
                <a:ea typeface="+mn-ea"/>
                <a:cs typeface="+mn-cs"/>
              </a:rPr>
              <a:t>matplotlib</a:t>
            </a:r>
            <a:r>
              <a:rPr lang="en-US" sz="1200" kern="1200" dirty="0" smtClean="0">
                <a:solidFill>
                  <a:schemeClr val="tx1"/>
                </a:solidFill>
                <a:effectLst/>
                <a:latin typeface="+mn-lt"/>
                <a:ea typeface="+mn-ea"/>
                <a:cs typeface="+mn-cs"/>
              </a:rPr>
              <a:t> can work with as MATLAB. Each </a:t>
            </a:r>
            <a:r>
              <a:rPr lang="en-US" sz="1200" kern="1200" dirty="0" err="1" smtClean="0">
                <a:solidFill>
                  <a:schemeClr val="tx1"/>
                </a:solidFill>
                <a:effectLst/>
                <a:latin typeface="+mn-lt"/>
                <a:ea typeface="+mn-ea"/>
                <a:cs typeface="+mn-cs"/>
              </a:rPr>
              <a:t>pyplot</a:t>
            </a:r>
            <a:r>
              <a:rPr lang="en-US" sz="1200" kern="1200" dirty="0" smtClean="0">
                <a:solidFill>
                  <a:schemeClr val="tx1"/>
                </a:solidFill>
                <a:effectLst/>
                <a:latin typeface="+mn-lt"/>
                <a:ea typeface="+mn-ea"/>
                <a:cs typeface="+mn-cs"/>
              </a:rPr>
              <a:t> function makes a change in the graph, for example creating a plot frame, plotting on the created frame, or plotting multiple lines on the same graph, labeling the axes, etc. The various states in </a:t>
            </a:r>
            <a:r>
              <a:rPr lang="en-US" sz="1200" kern="1200" dirty="0" err="1" smtClean="0">
                <a:solidFill>
                  <a:schemeClr val="tx1"/>
                </a:solidFill>
                <a:effectLst/>
                <a:latin typeface="+mn-lt"/>
                <a:ea typeface="+mn-ea"/>
                <a:cs typeface="+mn-cs"/>
              </a:rPr>
              <a:t>matplotlib.pyplot</a:t>
            </a:r>
            <a:r>
              <a:rPr lang="en-US" sz="1200" kern="1200" dirty="0" smtClean="0">
                <a:solidFill>
                  <a:schemeClr val="tx1"/>
                </a:solidFill>
                <a:effectLst/>
                <a:latin typeface="+mn-lt"/>
                <a:ea typeface="+mn-ea"/>
                <a:cs typeface="+mn-cs"/>
              </a:rPr>
              <a:t> store the called functions, which save everything of the current graph and plotted plot area, and the graph function plotted directly on the coordinate axes.</a:t>
            </a:r>
            <a:endParaRPr lang="en-US" dirty="0"/>
          </a:p>
        </p:txBody>
      </p:sp>
      <p:sp>
        <p:nvSpPr>
          <p:cNvPr id="4" name="Slide Number Placeholder 3"/>
          <p:cNvSpPr>
            <a:spLocks noGrp="1"/>
          </p:cNvSpPr>
          <p:nvPr>
            <p:ph type="sldNum" sz="quarter" idx="10"/>
          </p:nvPr>
        </p:nvSpPr>
        <p:spPr/>
        <p:txBody>
          <a:bodyPr/>
          <a:lstStyle/>
          <a:p>
            <a:fld id="{5AA05437-1C7F-4147-9E51-01FBB867A0B5}" type="slidenum">
              <a:rPr lang="en-US" smtClean="0"/>
              <a:t>7</a:t>
            </a:fld>
            <a:endParaRPr lang="en-US"/>
          </a:p>
        </p:txBody>
      </p:sp>
    </p:spTree>
    <p:extLst>
      <p:ext uri="{BB962C8B-B14F-4D97-AF65-F5344CB8AC3E}">
        <p14:creationId xmlns:p14="http://schemas.microsoft.com/office/powerpoint/2010/main" val="1340986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trend of today's world, data is becoming more and more expansive. Humans do not have enough human resources to analyze and categorize this massive “data block”.  There are many ways to extract information from data, one of which is </a:t>
            </a:r>
            <a:r>
              <a:rPr lang="en-US" sz="1200" i="1" kern="1200" dirty="0" smtClean="0">
                <a:solidFill>
                  <a:schemeClr val="tx1"/>
                </a:solidFill>
                <a:effectLst/>
                <a:latin typeface="+mn-lt"/>
                <a:ea typeface="+mn-ea"/>
                <a:cs typeface="+mn-cs"/>
              </a:rPr>
              <a:t>clustering</a:t>
            </a:r>
            <a:r>
              <a:rPr lang="en-US" sz="1200" kern="1200" dirty="0" smtClean="0">
                <a:solidFill>
                  <a:schemeClr val="tx1"/>
                </a:solidFill>
                <a:effectLst/>
                <a:latin typeface="+mn-lt"/>
                <a:ea typeface="+mn-ea"/>
                <a:cs typeface="+mn-cs"/>
              </a:rPr>
              <a:t>. Clustering is often used to analyze data that has large or even very large data in terms of </a:t>
            </a:r>
            <a:r>
              <a:rPr lang="en-US" sz="1200" i="1" kern="1200" dirty="0" smtClean="0">
                <a:solidFill>
                  <a:schemeClr val="tx1"/>
                </a:solidFill>
                <a:effectLst/>
                <a:latin typeface="+mn-lt"/>
                <a:ea typeface="+mn-ea"/>
                <a:cs typeface="+mn-cs"/>
              </a:rPr>
              <a:t>numbers</a:t>
            </a:r>
            <a:r>
              <a:rPr lang="en-US" sz="1200" kern="1200" dirty="0" smtClean="0">
                <a:solidFill>
                  <a:schemeClr val="tx1"/>
                </a:solidFill>
                <a:effectLst/>
                <a:latin typeface="+mn-lt"/>
                <a:ea typeface="+mn-ea"/>
                <a:cs typeface="+mn-cs"/>
              </a:rPr>
              <a:t> and </a:t>
            </a:r>
            <a:r>
              <a:rPr lang="en-US" sz="1200" i="1" kern="1200" dirty="0" smtClean="0">
                <a:solidFill>
                  <a:schemeClr val="tx1"/>
                </a:solidFill>
                <a:effectLst/>
                <a:latin typeface="+mn-lt"/>
                <a:ea typeface="+mn-ea"/>
                <a:cs typeface="+mn-cs"/>
              </a:rPr>
              <a:t>labels</a:t>
            </a:r>
            <a:r>
              <a:rPr lang="en-US" sz="1200" kern="1200" dirty="0" smtClean="0">
                <a:solidFill>
                  <a:schemeClr val="tx1"/>
                </a:solidFill>
                <a:effectLst/>
                <a:latin typeface="+mn-lt"/>
                <a:ea typeface="+mn-ea"/>
                <a:cs typeface="+mn-cs"/>
              </a:rPr>
              <a:t> on unknown data. Since labeling large amounts of data is a costly and time-consuming task, we need to find a different approach, which is necessary to extract useful information from the data. Clustering focuses on finding methods for efficient and effective cluster analysis in large databases.</a:t>
            </a:r>
          </a:p>
          <a:p>
            <a:r>
              <a:rPr lang="en-US" sz="1200" kern="1200" dirty="0" smtClean="0">
                <a:solidFill>
                  <a:schemeClr val="tx1"/>
                </a:solidFill>
                <a:effectLst/>
                <a:latin typeface="+mn-lt"/>
                <a:ea typeface="+mn-ea"/>
                <a:cs typeface="+mn-cs"/>
              </a:rPr>
              <a:t>In clustering, it is often necessary to define several </a:t>
            </a:r>
            <a:r>
              <a:rPr lang="en-US" sz="1200" i="1" kern="1200" dirty="0" smtClean="0">
                <a:solidFill>
                  <a:schemeClr val="tx1"/>
                </a:solidFill>
                <a:effectLst/>
                <a:latin typeface="+mn-lt"/>
                <a:ea typeface="+mn-ea"/>
                <a:cs typeface="+mn-cs"/>
              </a:rPr>
              <a:t>centers</a:t>
            </a:r>
            <a:r>
              <a:rPr lang="en-US" sz="1200" kern="1200" dirty="0" smtClean="0">
                <a:solidFill>
                  <a:schemeClr val="tx1"/>
                </a:solidFill>
                <a:effectLst/>
                <a:latin typeface="+mn-lt"/>
                <a:ea typeface="+mn-ea"/>
                <a:cs typeface="+mn-cs"/>
              </a:rPr>
              <a:t> of the cluster in advance to ensure that the </a:t>
            </a:r>
            <a:r>
              <a:rPr lang="en-US" sz="1200" i="1" kern="1200" dirty="0" smtClean="0">
                <a:solidFill>
                  <a:schemeClr val="tx1"/>
                </a:solidFill>
                <a:effectLst/>
                <a:latin typeface="+mn-lt"/>
                <a:ea typeface="+mn-ea"/>
                <a:cs typeface="+mn-cs"/>
              </a:rPr>
              <a:t>sum of squared errors</a:t>
            </a:r>
            <a:r>
              <a:rPr lang="en-US" sz="1200" kern="1200" dirty="0" smtClean="0">
                <a:solidFill>
                  <a:schemeClr val="tx1"/>
                </a:solidFill>
                <a:effectLst/>
                <a:latin typeface="+mn-lt"/>
                <a:ea typeface="+mn-ea"/>
                <a:cs typeface="+mn-cs"/>
              </a:rPr>
              <a:t> between each data point and its potential centers is small during clustering. In this project, a data clustering software using K-means clustering algorithm is one of the solutions being applied in many fields around the world.</a:t>
            </a:r>
            <a:endParaRPr lang="en-US" dirty="0"/>
          </a:p>
        </p:txBody>
      </p:sp>
      <p:sp>
        <p:nvSpPr>
          <p:cNvPr id="4" name="Slide Number Placeholder 3"/>
          <p:cNvSpPr>
            <a:spLocks noGrp="1"/>
          </p:cNvSpPr>
          <p:nvPr>
            <p:ph type="sldNum" sz="quarter" idx="10"/>
          </p:nvPr>
        </p:nvSpPr>
        <p:spPr/>
        <p:txBody>
          <a:bodyPr/>
          <a:lstStyle/>
          <a:p>
            <a:fld id="{5AA05437-1C7F-4147-9E51-01FBB867A0B5}" type="slidenum">
              <a:rPr lang="en-US" smtClean="0"/>
              <a:t>8</a:t>
            </a:fld>
            <a:endParaRPr lang="en-US"/>
          </a:p>
        </p:txBody>
      </p:sp>
    </p:spTree>
    <p:extLst>
      <p:ext uri="{BB962C8B-B14F-4D97-AF65-F5344CB8AC3E}">
        <p14:creationId xmlns:p14="http://schemas.microsoft.com/office/powerpoint/2010/main" val="1870993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A05437-1C7F-4147-9E51-01FBB867A0B5}" type="slidenum">
              <a:rPr lang="en-US" smtClean="0"/>
              <a:t>9</a:t>
            </a:fld>
            <a:endParaRPr lang="en-US"/>
          </a:p>
        </p:txBody>
      </p:sp>
    </p:spTree>
    <p:extLst>
      <p:ext uri="{BB962C8B-B14F-4D97-AF65-F5344CB8AC3E}">
        <p14:creationId xmlns:p14="http://schemas.microsoft.com/office/powerpoint/2010/main" val="4034814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A05437-1C7F-4147-9E51-01FBB867A0B5}" type="slidenum">
              <a:rPr lang="en-US" smtClean="0"/>
              <a:t>11</a:t>
            </a:fld>
            <a:endParaRPr lang="en-US"/>
          </a:p>
        </p:txBody>
      </p:sp>
    </p:spTree>
    <p:extLst>
      <p:ext uri="{BB962C8B-B14F-4D97-AF65-F5344CB8AC3E}">
        <p14:creationId xmlns:p14="http://schemas.microsoft.com/office/powerpoint/2010/main" val="2453213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A05437-1C7F-4147-9E51-01FBB867A0B5}" type="slidenum">
              <a:rPr lang="en-US" smtClean="0"/>
              <a:t>12</a:t>
            </a:fld>
            <a:endParaRPr lang="en-US"/>
          </a:p>
        </p:txBody>
      </p:sp>
    </p:spTree>
    <p:extLst>
      <p:ext uri="{BB962C8B-B14F-4D97-AF65-F5344CB8AC3E}">
        <p14:creationId xmlns:p14="http://schemas.microsoft.com/office/powerpoint/2010/main" val="2987216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8/23/2022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8/23/2022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5.xml"/><Relationship Id="rId7" Type="http://schemas.openxmlformats.org/officeDocument/2006/relationships/image" Target="../media/image14.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gif"/><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image" Target="../media/image27.gif"/><Relationship Id="rId3" Type="http://schemas.openxmlformats.org/officeDocument/2006/relationships/image" Target="../media/image22.gif"/><Relationship Id="rId7" Type="http://schemas.openxmlformats.org/officeDocument/2006/relationships/image" Target="../media/image26.gif"/><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25.gif"/><Relationship Id="rId5" Type="http://schemas.openxmlformats.org/officeDocument/2006/relationships/image" Target="../media/image24.gif"/><Relationship Id="rId4" Type="http://schemas.openxmlformats.org/officeDocument/2006/relationships/image" Target="../media/image23.gif"/></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gi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3.e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8" Type="http://schemas.openxmlformats.org/officeDocument/2006/relationships/hyperlink" Target="http://viet.jnlp.org/home/nguyen-van-hai/nghien-cuu/mlearning/building-machine-learning-system-using-python/chng-1-bt-u-vi-python/ve-do-thi-su-dung-mathplotlib" TargetMode="External"/><Relationship Id="rId3" Type="http://schemas.openxmlformats.org/officeDocument/2006/relationships/hyperlink" Target="https://machinelearningcoban.com/2016/12/26/introduce/" TargetMode="External"/><Relationship Id="rId7" Type="http://schemas.openxmlformats.org/officeDocument/2006/relationships/hyperlink" Target="https://ml4vn.blogspot.com/2017/08/bat-au-voi-scikit-learn-cac-khai-niem.html"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hyperlink" Target="https://ml4vn.blogspot.com/2017/06/numpy.html" TargetMode="External"/><Relationship Id="rId11" Type="http://schemas.openxmlformats.org/officeDocument/2006/relationships/hyperlink" Target="https://www.kaggle.com/vjchoudhary7/customer-segmentation-tutorial-in-python" TargetMode="External"/><Relationship Id="rId5" Type="http://schemas.openxmlformats.org/officeDocument/2006/relationships/hyperlink" Target="https://viblo.asia/p/huong-dan-su-dung-thu-vien-pandas-trong-python-XL6lAxaDZek" TargetMode="External"/><Relationship Id="rId10" Type="http://schemas.openxmlformats.org/officeDocument/2006/relationships/hyperlink" Target="https://clusteval.sdu.dk/1/clustering_quality_measures/18" TargetMode="External"/><Relationship Id="rId4" Type="http://schemas.openxmlformats.org/officeDocument/2006/relationships/hyperlink" Target="https://machinelearningcoban.com/2016/12/27/categories/" TargetMode="External"/><Relationship Id="rId9" Type="http://schemas.openxmlformats.org/officeDocument/2006/relationships/hyperlink" Target="https://machinelearningcoban.com/2017/01/01/kmeans/"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Autofit/>
          </a:bodyPr>
          <a:lstStyle/>
          <a:p>
            <a:pPr algn="ctr"/>
            <a:r>
              <a:rPr lang="en-US" dirty="0" smtClean="0"/>
              <a:t>Data clustering with k-means algorithm</a:t>
            </a:r>
            <a:endParaRPr lang="en-US" dirty="0"/>
          </a:p>
        </p:txBody>
      </p:sp>
      <p:sp>
        <p:nvSpPr>
          <p:cNvPr id="3" name="Subtitle 2"/>
          <p:cNvSpPr>
            <a:spLocks noGrp="1"/>
          </p:cNvSpPr>
          <p:nvPr>
            <p:ph type="subTitle" idx="1"/>
          </p:nvPr>
        </p:nvSpPr>
        <p:spPr>
          <a:xfrm>
            <a:off x="581194" y="3115733"/>
            <a:ext cx="10993546" cy="3217334"/>
          </a:xfrm>
        </p:spPr>
        <p:txBody>
          <a:bodyPr>
            <a:normAutofit/>
          </a:bodyPr>
          <a:lstStyle/>
          <a:p>
            <a:r>
              <a:rPr lang="en-US" sz="2000" dirty="0" smtClean="0"/>
              <a:t>Student’s name: </a:t>
            </a:r>
            <a:r>
              <a:rPr lang="en-US" sz="2000" dirty="0" err="1" smtClean="0"/>
              <a:t>thien</a:t>
            </a:r>
            <a:r>
              <a:rPr lang="en-US" sz="2000" dirty="0" smtClean="0"/>
              <a:t> </a:t>
            </a:r>
            <a:r>
              <a:rPr lang="en-US" sz="2000" dirty="0" err="1" smtClean="0"/>
              <a:t>quoc</a:t>
            </a:r>
            <a:r>
              <a:rPr lang="en-US" sz="2000" dirty="0" smtClean="0"/>
              <a:t> Nguyen</a:t>
            </a:r>
          </a:p>
          <a:p>
            <a:r>
              <a:rPr lang="en-US" sz="2000" dirty="0" smtClean="0"/>
              <a:t>Applying program: information technology – master</a:t>
            </a:r>
          </a:p>
          <a:p>
            <a:r>
              <a:rPr lang="en-US" sz="2000" dirty="0" smtClean="0"/>
              <a:t>Date: 21-08-2022</a:t>
            </a:r>
            <a:endParaRPr lang="en-US" sz="2000" dirty="0"/>
          </a:p>
        </p:txBody>
      </p:sp>
    </p:spTree>
    <p:extLst>
      <p:ext uri="{BB962C8B-B14F-4D97-AF65-F5344CB8AC3E}">
        <p14:creationId xmlns:p14="http://schemas.microsoft.com/office/powerpoint/2010/main" val="23380205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2700" dirty="0" smtClean="0"/>
              <a:t>Project description &gt; evaluation methods &amp; application</a:t>
            </a:r>
            <a:endParaRPr lang="en-US" sz="27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65646772"/>
              </p:ext>
            </p:extLst>
          </p:nvPr>
        </p:nvGraphicFramePr>
        <p:xfrm>
          <a:off x="581025" y="2040548"/>
          <a:ext cx="11029950" cy="4483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a14="http://schemas.microsoft.com/office/drawing/2010/main" Requires="a14">
          <p:sp>
            <p:nvSpPr>
              <p:cNvPr id="5" name="TextBox 4"/>
              <p:cNvSpPr txBox="1"/>
              <p:nvPr/>
            </p:nvSpPr>
            <p:spPr>
              <a:xfrm>
                <a:off x="785186" y="4282220"/>
                <a:ext cx="3312029" cy="699230"/>
              </a:xfrm>
              <a:prstGeom prst="rect">
                <a:avLst/>
              </a:prstGeom>
              <a:noFill/>
            </p:spPr>
            <p:txBody>
              <a:bodyPr wrap="square" lIns="0" tIns="0" rIns="0" bIns="0" rtlCol="0">
                <a:spAutoFit/>
              </a:bodyPr>
              <a:lstStyle/>
              <a:p>
                <a:r>
                  <a:rPr lang="en-US" sz="3200" dirty="0" smtClean="0"/>
                  <a:t>precision</a:t>
                </a:r>
                <a14:m>
                  <m:oMath xmlns:m="http://schemas.openxmlformats.org/officeDocument/2006/math">
                    <m:r>
                      <a:rPr lang="en-US" sz="3200" i="1" smtClean="0">
                        <a:latin typeface="Cambria Math" panose="02040503050406030204" pitchFamily="18" charset="0"/>
                      </a:rPr>
                      <m:t>=</m:t>
                    </m:r>
                    <m:f>
                      <m:fPr>
                        <m:ctrlPr>
                          <a:rPr lang="en-US" sz="3200" i="1" smtClean="0">
                            <a:latin typeface="Cambria Math" panose="02040503050406030204" pitchFamily="18" charset="0"/>
                          </a:rPr>
                        </m:ctrlPr>
                      </m:fPr>
                      <m:num>
                        <m:r>
                          <a:rPr lang="en-US" sz="3200" b="0" i="1" smtClean="0">
                            <a:latin typeface="Cambria Math" panose="02040503050406030204" pitchFamily="18" charset="0"/>
                          </a:rPr>
                          <m:t>𝑇𝑃</m:t>
                        </m:r>
                      </m:num>
                      <m:den>
                        <m:r>
                          <a:rPr lang="en-US" sz="3200" b="0" i="1" smtClean="0">
                            <a:latin typeface="Cambria Math" panose="02040503050406030204" pitchFamily="18" charset="0"/>
                          </a:rPr>
                          <m:t>𝑇𝑃</m:t>
                        </m:r>
                        <m:r>
                          <a:rPr lang="en-US" sz="3200" b="0" i="1" smtClean="0">
                            <a:latin typeface="Cambria Math" panose="02040503050406030204" pitchFamily="18" charset="0"/>
                          </a:rPr>
                          <m:t>+</m:t>
                        </m:r>
                        <m:r>
                          <a:rPr lang="en-US" sz="3200" b="0" i="1" smtClean="0">
                            <a:latin typeface="Cambria Math" panose="02040503050406030204" pitchFamily="18" charset="0"/>
                          </a:rPr>
                          <m:t>𝐹𝑃</m:t>
                        </m:r>
                      </m:den>
                    </m:f>
                  </m:oMath>
                </a14:m>
                <a:endParaRPr lang="en-US" sz="3200" dirty="0"/>
              </a:p>
            </p:txBody>
          </p:sp>
        </mc:Choice>
        <mc:Fallback>
          <p:sp>
            <p:nvSpPr>
              <p:cNvPr id="5" name="TextBox 4"/>
              <p:cNvSpPr txBox="1">
                <a:spLocks noRot="1" noChangeAspect="1" noMove="1" noResize="1" noEditPoints="1" noAdjustHandles="1" noChangeArrowheads="1" noChangeShapeType="1" noTextEdit="1"/>
              </p:cNvSpPr>
              <p:nvPr/>
            </p:nvSpPr>
            <p:spPr>
              <a:xfrm>
                <a:off x="785186" y="4282220"/>
                <a:ext cx="3312029" cy="699230"/>
              </a:xfrm>
              <a:prstGeom prst="rect">
                <a:avLst/>
              </a:prstGeom>
              <a:blipFill>
                <a:blip r:embed="rId7"/>
                <a:stretch>
                  <a:fillRect l="-7551" t="-4348" b="-1826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2139201" y="2207968"/>
                <a:ext cx="3312029" cy="699230"/>
              </a:xfrm>
              <a:prstGeom prst="rect">
                <a:avLst/>
              </a:prstGeom>
              <a:noFill/>
            </p:spPr>
            <p:txBody>
              <a:bodyPr wrap="square" lIns="0" tIns="0" rIns="0" bIns="0" rtlCol="0">
                <a:spAutoFit/>
              </a:bodyPr>
              <a:lstStyle/>
              <a:p>
                <a:r>
                  <a:rPr lang="en-US" sz="3200" dirty="0"/>
                  <a:t>r</a:t>
                </a:r>
                <a:r>
                  <a:rPr lang="en-US" sz="3200" dirty="0" smtClean="0"/>
                  <a:t>ecall</a:t>
                </a:r>
                <a14:m>
                  <m:oMath xmlns:m="http://schemas.openxmlformats.org/officeDocument/2006/math">
                    <m:r>
                      <a:rPr lang="en-US" sz="3200" i="1" smtClean="0">
                        <a:latin typeface="Cambria Math" panose="02040503050406030204" pitchFamily="18" charset="0"/>
                      </a:rPr>
                      <m:t>=</m:t>
                    </m:r>
                    <m:f>
                      <m:fPr>
                        <m:ctrlPr>
                          <a:rPr lang="en-US" sz="3200" i="1" smtClean="0">
                            <a:latin typeface="Cambria Math" panose="02040503050406030204" pitchFamily="18" charset="0"/>
                          </a:rPr>
                        </m:ctrlPr>
                      </m:fPr>
                      <m:num>
                        <m:r>
                          <a:rPr lang="en-US" sz="3200" b="0" i="1" smtClean="0">
                            <a:latin typeface="Cambria Math" panose="02040503050406030204" pitchFamily="18" charset="0"/>
                          </a:rPr>
                          <m:t>𝑇𝑃</m:t>
                        </m:r>
                      </m:num>
                      <m:den>
                        <m:r>
                          <a:rPr lang="en-US" sz="3200" b="0" i="1" smtClean="0">
                            <a:latin typeface="Cambria Math" panose="02040503050406030204" pitchFamily="18" charset="0"/>
                          </a:rPr>
                          <m:t>𝑇𝑃</m:t>
                        </m:r>
                        <m:r>
                          <a:rPr lang="en-US" sz="3200" b="0" i="1" smtClean="0">
                            <a:latin typeface="Cambria Math" panose="02040503050406030204" pitchFamily="18" charset="0"/>
                          </a:rPr>
                          <m:t>+</m:t>
                        </m:r>
                        <m:r>
                          <a:rPr lang="en-US" sz="3200" b="0" i="1" smtClean="0">
                            <a:latin typeface="Cambria Math" panose="02040503050406030204" pitchFamily="18" charset="0"/>
                          </a:rPr>
                          <m:t>𝐹𝑁</m:t>
                        </m:r>
                      </m:den>
                    </m:f>
                  </m:oMath>
                </a14:m>
                <a:endParaRPr lang="en-US" sz="3200" dirty="0"/>
              </a:p>
            </p:txBody>
          </p:sp>
        </mc:Choice>
        <mc:Fallback>
          <p:sp>
            <p:nvSpPr>
              <p:cNvPr id="6" name="TextBox 5"/>
              <p:cNvSpPr txBox="1">
                <a:spLocks noRot="1" noChangeAspect="1" noMove="1" noResize="1" noEditPoints="1" noAdjustHandles="1" noChangeArrowheads="1" noChangeShapeType="1" noTextEdit="1"/>
              </p:cNvSpPr>
              <p:nvPr/>
            </p:nvSpPr>
            <p:spPr>
              <a:xfrm>
                <a:off x="2139201" y="2207968"/>
                <a:ext cx="3312029" cy="699230"/>
              </a:xfrm>
              <a:prstGeom prst="rect">
                <a:avLst/>
              </a:prstGeom>
              <a:blipFill>
                <a:blip r:embed="rId8"/>
                <a:stretch>
                  <a:fillRect l="-7551" t="-4348" b="-1826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8510956" y="3862265"/>
                <a:ext cx="3604846" cy="770596"/>
              </a:xfrm>
              <a:prstGeom prst="rect">
                <a:avLst/>
              </a:prstGeom>
              <a:noFill/>
            </p:spPr>
            <p:txBody>
              <a:bodyPr wrap="square" lIns="0" tIns="0" rIns="0" bIns="0" rtlCol="0">
                <a:spAutoFit/>
              </a:bodyPr>
              <a:lstStyle/>
              <a:p>
                <a:r>
                  <a:rPr lang="en-US" sz="3200" dirty="0" smtClean="0"/>
                  <a:t>F1</a:t>
                </a:r>
                <a14:m>
                  <m:oMath xmlns:m="http://schemas.openxmlformats.org/officeDocument/2006/math">
                    <m:r>
                      <a:rPr lang="en-US" sz="3200" i="1" smtClean="0">
                        <a:latin typeface="Cambria Math" panose="02040503050406030204" pitchFamily="18" charset="0"/>
                      </a:rPr>
                      <m:t>=</m:t>
                    </m:r>
                    <m:r>
                      <a:rPr lang="en-US" sz="3200" b="0" i="1" smtClean="0">
                        <a:latin typeface="Cambria Math" panose="02040503050406030204" pitchFamily="18" charset="0"/>
                      </a:rPr>
                      <m:t>2</m:t>
                    </m:r>
                    <m:f>
                      <m:fPr>
                        <m:ctrlPr>
                          <a:rPr lang="en-US" sz="3200" i="1" smtClean="0">
                            <a:latin typeface="Cambria Math" panose="02040503050406030204" pitchFamily="18" charset="0"/>
                          </a:rPr>
                        </m:ctrlPr>
                      </m:fPr>
                      <m:num>
                        <m:r>
                          <a:rPr lang="en-US" sz="3200" b="0" i="1" smtClean="0">
                            <a:latin typeface="Cambria Math" panose="02040503050406030204" pitchFamily="18" charset="0"/>
                          </a:rPr>
                          <m:t>𝑝𝑟𝑒𝑐𝑖𝑠𝑖𝑜𝑛</m:t>
                        </m:r>
                        <m:r>
                          <a:rPr lang="en-US" sz="3200" b="0" i="1" smtClean="0">
                            <a:latin typeface="Cambria Math" panose="02040503050406030204" pitchFamily="18" charset="0"/>
                          </a:rPr>
                          <m:t>∗</m:t>
                        </m:r>
                        <m:r>
                          <a:rPr lang="en-US" sz="3200" b="0" i="1" smtClean="0">
                            <a:latin typeface="Cambria Math" panose="02040503050406030204" pitchFamily="18" charset="0"/>
                          </a:rPr>
                          <m:t>𝑟𝑒𝑐𝑎𝑙𝑙</m:t>
                        </m:r>
                      </m:num>
                      <m:den>
                        <m:r>
                          <a:rPr lang="en-US" sz="3200" b="0" i="1" smtClean="0">
                            <a:latin typeface="Cambria Math" panose="02040503050406030204" pitchFamily="18" charset="0"/>
                          </a:rPr>
                          <m:t>𝑝𝑟𝑒𝑐𝑖𝑠𝑖𝑜𝑛</m:t>
                        </m:r>
                        <m:r>
                          <a:rPr lang="en-US" sz="3200" b="0" i="1" smtClean="0">
                            <a:latin typeface="Cambria Math" panose="02040503050406030204" pitchFamily="18" charset="0"/>
                          </a:rPr>
                          <m:t>+</m:t>
                        </m:r>
                        <m:r>
                          <a:rPr lang="en-US" sz="3200" b="0" i="1" smtClean="0">
                            <a:latin typeface="Cambria Math" panose="02040503050406030204" pitchFamily="18" charset="0"/>
                          </a:rPr>
                          <m:t>𝑟𝑒𝑐𝑎𝑙𝑙</m:t>
                        </m:r>
                      </m:den>
                    </m:f>
                  </m:oMath>
                </a14:m>
                <a:endParaRPr lang="en-US" sz="3200" dirty="0"/>
              </a:p>
            </p:txBody>
          </p:sp>
        </mc:Choice>
        <mc:Fallback>
          <p:sp>
            <p:nvSpPr>
              <p:cNvPr id="7" name="TextBox 6"/>
              <p:cNvSpPr txBox="1">
                <a:spLocks noRot="1" noChangeAspect="1" noMove="1" noResize="1" noEditPoints="1" noAdjustHandles="1" noChangeArrowheads="1" noChangeShapeType="1" noTextEdit="1"/>
              </p:cNvSpPr>
              <p:nvPr/>
            </p:nvSpPr>
            <p:spPr>
              <a:xfrm>
                <a:off x="8510956" y="3862265"/>
                <a:ext cx="3604846" cy="770596"/>
              </a:xfrm>
              <a:prstGeom prst="rect">
                <a:avLst/>
              </a:prstGeom>
              <a:blipFill>
                <a:blip r:embed="rId9"/>
                <a:stretch>
                  <a:fillRect l="-6757" t="-3175" b="-8730"/>
                </a:stretch>
              </a:blipFill>
            </p:spPr>
            <p:txBody>
              <a:bodyPr/>
              <a:lstStyle/>
              <a:p>
                <a:r>
                  <a:rPr lang="en-US">
                    <a:noFill/>
                  </a:rPr>
                  <a:t> </a:t>
                </a:r>
              </a:p>
            </p:txBody>
          </p:sp>
        </mc:Fallback>
      </mc:AlternateContent>
      <p:graphicFrame>
        <p:nvGraphicFramePr>
          <p:cNvPr id="8" name="Table 7"/>
          <p:cNvGraphicFramePr>
            <a:graphicFrameLocks noGrp="1"/>
          </p:cNvGraphicFramePr>
          <p:nvPr>
            <p:extLst>
              <p:ext uri="{D42A27DB-BD31-4B8C-83A1-F6EECF244321}">
                <p14:modId xmlns:p14="http://schemas.microsoft.com/office/powerpoint/2010/main" val="840423867"/>
              </p:ext>
            </p:extLst>
          </p:nvPr>
        </p:nvGraphicFramePr>
        <p:xfrm>
          <a:off x="8166539" y="2112831"/>
          <a:ext cx="3016468" cy="1097280"/>
        </p:xfrm>
        <a:graphic>
          <a:graphicData uri="http://schemas.openxmlformats.org/drawingml/2006/table">
            <a:tbl>
              <a:tblPr firstRow="1" firstCol="1" bandRow="1">
                <a:tableStyleId>{5C22544A-7EE6-4342-B048-85BDC9FD1C3A}</a:tableStyleId>
              </a:tblPr>
              <a:tblGrid>
                <a:gridCol w="881071">
                  <a:extLst>
                    <a:ext uri="{9D8B030D-6E8A-4147-A177-3AD203B41FA5}">
                      <a16:colId xmlns:a16="http://schemas.microsoft.com/office/drawing/2014/main" val="345245490"/>
                    </a:ext>
                  </a:extLst>
                </a:gridCol>
                <a:gridCol w="1046871">
                  <a:extLst>
                    <a:ext uri="{9D8B030D-6E8A-4147-A177-3AD203B41FA5}">
                      <a16:colId xmlns:a16="http://schemas.microsoft.com/office/drawing/2014/main" val="128139462"/>
                    </a:ext>
                  </a:extLst>
                </a:gridCol>
                <a:gridCol w="1088526">
                  <a:extLst>
                    <a:ext uri="{9D8B030D-6E8A-4147-A177-3AD203B41FA5}">
                      <a16:colId xmlns:a16="http://schemas.microsoft.com/office/drawing/2014/main" val="2597794444"/>
                    </a:ext>
                  </a:extLst>
                </a:gridCol>
              </a:tblGrid>
              <a:tr h="311024">
                <a:tc>
                  <a:txBody>
                    <a:bodyPr/>
                    <a:lstStyle/>
                    <a:p>
                      <a:pPr algn="r">
                        <a:lnSpc>
                          <a:spcPct val="150000"/>
                        </a:lnSpc>
                        <a:spcAft>
                          <a:spcPts val="0"/>
                        </a:spcAft>
                      </a:pPr>
                      <a:r>
                        <a:rPr lang="en-US" sz="1200" dirty="0">
                          <a:effectLst/>
                        </a:rPr>
                        <a:t>Reality</a:t>
                      </a:r>
                    </a:p>
                    <a:p>
                      <a:pPr algn="just">
                        <a:lnSpc>
                          <a:spcPct val="150000"/>
                        </a:lnSpc>
                        <a:spcAft>
                          <a:spcPts val="0"/>
                        </a:spcAft>
                      </a:pPr>
                      <a:r>
                        <a:rPr lang="en-US" sz="1200" dirty="0">
                          <a:effectLst/>
                        </a:rPr>
                        <a:t>Prediction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dirty="0">
                          <a:effectLst/>
                        </a:rPr>
                        <a:t>Positive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a:effectLst/>
                        </a:rPr>
                        <a:t>Negative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75166870"/>
                  </a:ext>
                </a:extLst>
              </a:tr>
              <a:tr h="133522">
                <a:tc>
                  <a:txBody>
                    <a:bodyPr/>
                    <a:lstStyle/>
                    <a:p>
                      <a:pPr algn="ctr">
                        <a:lnSpc>
                          <a:spcPct val="150000"/>
                        </a:lnSpc>
                        <a:spcAft>
                          <a:spcPts val="0"/>
                        </a:spcAft>
                      </a:pPr>
                      <a:r>
                        <a:rPr lang="en-US" sz="1200">
                          <a:effectLst/>
                        </a:rPr>
                        <a:t>Positive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dirty="0">
                          <a:effectLst/>
                        </a:rPr>
                        <a:t>TP</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dirty="0">
                          <a:effectLst/>
                        </a:rPr>
                        <a:t>FP</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36366150"/>
                  </a:ext>
                </a:extLst>
              </a:tr>
              <a:tr h="133522">
                <a:tc>
                  <a:txBody>
                    <a:bodyPr/>
                    <a:lstStyle/>
                    <a:p>
                      <a:pPr algn="ctr">
                        <a:lnSpc>
                          <a:spcPct val="150000"/>
                        </a:lnSpc>
                        <a:spcAft>
                          <a:spcPts val="0"/>
                        </a:spcAft>
                      </a:pPr>
                      <a:r>
                        <a:rPr lang="en-US" sz="1200">
                          <a:effectLst/>
                        </a:rPr>
                        <a:t>Negative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FN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dirty="0">
                          <a:effectLst/>
                        </a:rPr>
                        <a:t>TN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753159191"/>
                  </a:ext>
                </a:extLst>
              </a:tr>
            </a:tbl>
          </a:graphicData>
        </a:graphic>
      </p:graphicFrame>
    </p:spTree>
    <p:extLst>
      <p:ext uri="{BB962C8B-B14F-4D97-AF65-F5344CB8AC3E}">
        <p14:creationId xmlns:p14="http://schemas.microsoft.com/office/powerpoint/2010/main" val="14120733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lstStyle/>
          <a:p>
            <a:r>
              <a:rPr lang="en-US" dirty="0" smtClean="0"/>
              <a:t>Installation and </a:t>
            </a:r>
            <a:r>
              <a:rPr lang="en-US" dirty="0" smtClean="0"/>
              <a:t>testing &gt; Simulation Data </a:t>
            </a:r>
            <a:endParaRPr lang="en-US" dirty="0"/>
          </a:p>
        </p:txBody>
      </p:sp>
      <p:sp>
        <p:nvSpPr>
          <p:cNvPr id="6" name="Text Placeholder 5"/>
          <p:cNvSpPr>
            <a:spLocks noGrp="1"/>
          </p:cNvSpPr>
          <p:nvPr>
            <p:ph type="body" idx="1"/>
          </p:nvPr>
        </p:nvSpPr>
        <p:spPr>
          <a:xfrm>
            <a:off x="547637" y="2250892"/>
            <a:ext cx="4454391" cy="536005"/>
          </a:xfrm>
        </p:spPr>
        <p:txBody>
          <a:bodyPr anchor="ctr"/>
          <a:lstStyle/>
          <a:p>
            <a:pPr algn="ctr"/>
            <a:r>
              <a:rPr lang="en-US" dirty="0" smtClean="0"/>
              <a:t>Separate data point</a:t>
            </a:r>
            <a:endParaRPr lang="en-US" dirty="0"/>
          </a:p>
        </p:txBody>
      </p:sp>
      <p:sp>
        <p:nvSpPr>
          <p:cNvPr id="8" name="Text Placeholder 7"/>
          <p:cNvSpPr>
            <a:spLocks noGrp="1"/>
          </p:cNvSpPr>
          <p:nvPr>
            <p:ph type="body" sz="quarter" idx="3"/>
          </p:nvPr>
        </p:nvSpPr>
        <p:spPr>
          <a:xfrm>
            <a:off x="6184607" y="2250892"/>
            <a:ext cx="5426202" cy="553373"/>
          </a:xfrm>
        </p:spPr>
        <p:txBody>
          <a:bodyPr anchor="ctr"/>
          <a:lstStyle/>
          <a:p>
            <a:pPr algn="ctr"/>
            <a:r>
              <a:rPr lang="en-US" dirty="0" smtClean="0"/>
              <a:t>Overlapped data point</a:t>
            </a:r>
            <a:endParaRPr lang="en-US" dirty="0"/>
          </a:p>
        </p:txBody>
      </p:sp>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8017371" y="3183743"/>
            <a:ext cx="3962878" cy="3082239"/>
          </a:xfrm>
        </p:spPr>
      </p:pic>
      <p:pic>
        <p:nvPicPr>
          <p:cNvPr id="4" name="Content Placeholder 3"/>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0" y="2807486"/>
            <a:ext cx="3699641" cy="2877499"/>
          </a:xfr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4606" y="2925763"/>
            <a:ext cx="2048260" cy="1536195"/>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74294" y="4724863"/>
            <a:ext cx="2468885" cy="1920244"/>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11388" y="4773205"/>
            <a:ext cx="3647118" cy="18235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306745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35" y="3993882"/>
            <a:ext cx="3625365" cy="2819728"/>
          </a:xfrm>
          <a:prstGeom prst="rect">
            <a:avLst/>
          </a:prstGeom>
        </p:spPr>
      </p:pic>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95" y="736847"/>
            <a:ext cx="3625365" cy="2819728"/>
          </a:xfrm>
          <a:prstGeom prst="rect">
            <a:avLst/>
          </a:prstGeom>
        </p:spPr>
      </p:pic>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2144" y="722198"/>
            <a:ext cx="3625365" cy="2819728"/>
          </a:xfrm>
          <a:prstGeom prst="rect">
            <a:avLst/>
          </a:prstGeom>
        </p:spPr>
      </p:pic>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84275" y="3993882"/>
            <a:ext cx="3625365" cy="2819728"/>
          </a:xfrm>
          <a:prstGeom prst="rect">
            <a:avLst/>
          </a:prstGeom>
        </p:spPr>
      </p:pic>
      <p:pic>
        <p:nvPicPr>
          <p:cNvPr id="37" name="Picture 3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15853" y="736847"/>
            <a:ext cx="3625365" cy="2819728"/>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22245" y="3993883"/>
            <a:ext cx="3625365" cy="2819728"/>
          </a:xfrm>
          <a:prstGeom prst="rect">
            <a:avLst/>
          </a:prstGeom>
        </p:spPr>
      </p:pic>
    </p:spTree>
    <p:extLst>
      <p:ext uri="{BB962C8B-B14F-4D97-AF65-F5344CB8AC3E}">
        <p14:creationId xmlns:p14="http://schemas.microsoft.com/office/powerpoint/2010/main" val="13552175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lstStyle/>
          <a:p>
            <a:r>
              <a:rPr lang="en-US" dirty="0" smtClean="0"/>
              <a:t>Installation and </a:t>
            </a:r>
            <a:r>
              <a:rPr lang="en-US" dirty="0" smtClean="0"/>
              <a:t>testing &gt; Customers Data </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55636" y="1885549"/>
            <a:ext cx="3119649" cy="2426394"/>
          </a:xfr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636" y="4223552"/>
            <a:ext cx="3119648" cy="2426394"/>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0985" y="2038306"/>
            <a:ext cx="2993257" cy="2244943"/>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17557" y="2080347"/>
            <a:ext cx="3284763" cy="4569599"/>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848" y="4283249"/>
            <a:ext cx="3310394" cy="2574751"/>
          </a:xfrm>
          <a:prstGeom prst="rect">
            <a:avLst/>
          </a:prstGeom>
        </p:spPr>
      </p:pic>
    </p:spTree>
    <p:extLst>
      <p:ext uri="{BB962C8B-B14F-4D97-AF65-F5344CB8AC3E}">
        <p14:creationId xmlns:p14="http://schemas.microsoft.com/office/powerpoint/2010/main" val="6375649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lstStyle/>
          <a:p>
            <a:r>
              <a:rPr lang="en-US" dirty="0" smtClean="0"/>
              <a:t>Installation and </a:t>
            </a:r>
            <a:r>
              <a:rPr lang="en-US" dirty="0" smtClean="0"/>
              <a:t>testing &gt; Customers Data </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1912317432"/>
              </p:ext>
            </p:extLst>
          </p:nvPr>
        </p:nvGraphicFramePr>
        <p:xfrm>
          <a:off x="2919413" y="2181225"/>
          <a:ext cx="6353175" cy="3678238"/>
        </p:xfrm>
        <a:graphic>
          <a:graphicData uri="http://schemas.openxmlformats.org/presentationml/2006/ole">
            <mc:AlternateContent xmlns:mc="http://schemas.openxmlformats.org/markup-compatibility/2006">
              <mc:Choice xmlns:v="urn:schemas-microsoft-com:vml" Requires="v">
                <p:oleObj spid="_x0000_s2052" name="Worksheet" r:id="rId4" imgW="5610286" imgH="3248051" progId="Excel.Sheet.12">
                  <p:embed/>
                </p:oleObj>
              </mc:Choice>
              <mc:Fallback>
                <p:oleObj name="Worksheet" r:id="rId4" imgW="5610286" imgH="3248051" progId="Excel.Sheet.12">
                  <p:embed/>
                  <p:pic>
                    <p:nvPicPr>
                      <p:cNvPr id="0" name=""/>
                      <p:cNvPicPr/>
                      <p:nvPr/>
                    </p:nvPicPr>
                    <p:blipFill>
                      <a:blip r:embed="rId5"/>
                      <a:stretch>
                        <a:fillRect/>
                      </a:stretch>
                    </p:blipFill>
                    <p:spPr>
                      <a:xfrm>
                        <a:off x="2919413" y="2181225"/>
                        <a:ext cx="6353175" cy="3678238"/>
                      </a:xfrm>
                      <a:prstGeom prst="rect">
                        <a:avLst/>
                      </a:prstGeom>
                    </p:spPr>
                  </p:pic>
                </p:oleObj>
              </mc:Fallback>
            </mc:AlternateContent>
          </a:graphicData>
        </a:graphic>
      </p:graphicFrame>
    </p:spTree>
    <p:extLst>
      <p:ext uri="{BB962C8B-B14F-4D97-AF65-F5344CB8AC3E}">
        <p14:creationId xmlns:p14="http://schemas.microsoft.com/office/powerpoint/2010/main" val="1666315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Installation and testing &gt; conclusion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23097764"/>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49698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81192" y="5262296"/>
            <a:ext cx="4909445" cy="1019971"/>
          </a:xfrm>
        </p:spPr>
        <p:txBody>
          <a:bodyPr>
            <a:normAutofit/>
          </a:bodyPr>
          <a:lstStyle/>
          <a:p>
            <a:r>
              <a:rPr lang="en-US" sz="2800" dirty="0" smtClean="0">
                <a:solidFill>
                  <a:prstClr val="white"/>
                </a:solidFill>
              </a:rPr>
              <a:t>References</a:t>
            </a:r>
            <a:endParaRPr lang="en-US" dirty="0"/>
          </a:p>
        </p:txBody>
      </p:sp>
      <p:sp>
        <p:nvSpPr>
          <p:cNvPr id="10" name="Content Placeholder 9"/>
          <p:cNvSpPr>
            <a:spLocks noGrp="1"/>
          </p:cNvSpPr>
          <p:nvPr>
            <p:ph idx="1"/>
          </p:nvPr>
        </p:nvSpPr>
        <p:spPr>
          <a:xfrm>
            <a:off x="447816" y="601200"/>
            <a:ext cx="11292840" cy="4449102"/>
          </a:xfrm>
        </p:spPr>
        <p:txBody>
          <a:bodyPr>
            <a:normAutofit fontScale="47500" lnSpcReduction="20000"/>
          </a:bodyPr>
          <a:lstStyle/>
          <a:p>
            <a:pPr lvl="0"/>
            <a:r>
              <a:rPr lang="en-US" dirty="0" err="1"/>
              <a:t>Tiep</a:t>
            </a:r>
            <a:r>
              <a:rPr lang="en-US" dirty="0"/>
              <a:t> Vu. (2016, December 26). </a:t>
            </a:r>
            <a:r>
              <a:rPr lang="en-US" dirty="0" err="1"/>
              <a:t>Bài</a:t>
            </a:r>
            <a:r>
              <a:rPr lang="en-US" dirty="0"/>
              <a:t> 1: </a:t>
            </a:r>
            <a:r>
              <a:rPr lang="en-US" dirty="0" err="1"/>
              <a:t>Giới</a:t>
            </a:r>
            <a:r>
              <a:rPr lang="en-US" dirty="0"/>
              <a:t> </a:t>
            </a:r>
            <a:r>
              <a:rPr lang="en-US" dirty="0" err="1"/>
              <a:t>thiệu</a:t>
            </a:r>
            <a:r>
              <a:rPr lang="en-US" dirty="0"/>
              <a:t> </a:t>
            </a:r>
            <a:r>
              <a:rPr lang="en-US" dirty="0" err="1"/>
              <a:t>về</a:t>
            </a:r>
            <a:r>
              <a:rPr lang="en-US" dirty="0"/>
              <a:t> Machine Learning/Lesson 1: Introduction to Machine Learning. Retrieved from </a:t>
            </a:r>
            <a:r>
              <a:rPr lang="en-US" u="sng" dirty="0">
                <a:hlinkClick r:id="rId3"/>
              </a:rPr>
              <a:t>https://machinelearningcoban.com/2016/12/26/introduce/</a:t>
            </a:r>
            <a:endParaRPr lang="en-US" dirty="0"/>
          </a:p>
          <a:p>
            <a:pPr lvl="0"/>
            <a:r>
              <a:rPr lang="en-US" dirty="0"/>
              <a:t>Samuel, Arthur (1959). "Some Studies in Machine Learning Using the Game of Checkers". IBM Journal of Research and Development. 3 (3): 210–229.</a:t>
            </a:r>
          </a:p>
          <a:p>
            <a:pPr lvl="0"/>
            <a:r>
              <a:rPr lang="en-US" dirty="0"/>
              <a:t>Mitchell, T. (1997). Machine Learning, McGraw Hill. ISBN 0-07-042807-7, p.2.</a:t>
            </a:r>
          </a:p>
          <a:p>
            <a:pPr lvl="0"/>
            <a:r>
              <a:rPr lang="en-US" dirty="0" err="1"/>
              <a:t>Tiep</a:t>
            </a:r>
            <a:r>
              <a:rPr lang="en-US" dirty="0"/>
              <a:t> Vu. (2016, December 27). </a:t>
            </a:r>
            <a:r>
              <a:rPr lang="en-US" dirty="0" err="1"/>
              <a:t>Bài</a:t>
            </a:r>
            <a:r>
              <a:rPr lang="en-US" dirty="0"/>
              <a:t> 2: </a:t>
            </a:r>
            <a:r>
              <a:rPr lang="en-US" dirty="0" err="1"/>
              <a:t>Phân</a:t>
            </a:r>
            <a:r>
              <a:rPr lang="en-US" dirty="0"/>
              <a:t> </a:t>
            </a:r>
            <a:r>
              <a:rPr lang="en-US" dirty="0" err="1"/>
              <a:t>nhóm</a:t>
            </a:r>
            <a:r>
              <a:rPr lang="en-US" dirty="0"/>
              <a:t> </a:t>
            </a:r>
            <a:r>
              <a:rPr lang="en-US" dirty="0" err="1"/>
              <a:t>các</a:t>
            </a:r>
            <a:r>
              <a:rPr lang="en-US" dirty="0"/>
              <a:t> </a:t>
            </a:r>
            <a:r>
              <a:rPr lang="en-US" dirty="0" err="1"/>
              <a:t>thuật</a:t>
            </a:r>
            <a:r>
              <a:rPr lang="en-US" dirty="0"/>
              <a:t> </a:t>
            </a:r>
            <a:r>
              <a:rPr lang="en-US" dirty="0" err="1"/>
              <a:t>toán</a:t>
            </a:r>
            <a:r>
              <a:rPr lang="en-US" dirty="0"/>
              <a:t> Machine Learning/Grouping of Machine Learning Algorithms. Retrieved from </a:t>
            </a:r>
            <a:r>
              <a:rPr lang="en-US" u="sng" dirty="0">
                <a:hlinkClick r:id="rId4"/>
              </a:rPr>
              <a:t>https://machinelearningcoban.com/2016/12/27/categories/</a:t>
            </a:r>
            <a:endParaRPr lang="en-US" dirty="0"/>
          </a:p>
          <a:p>
            <a:pPr lvl="0"/>
            <a:r>
              <a:rPr lang="en-US" dirty="0" err="1"/>
              <a:t>Nguyễn</a:t>
            </a:r>
            <a:r>
              <a:rPr lang="en-US" dirty="0"/>
              <a:t> </a:t>
            </a:r>
            <a:r>
              <a:rPr lang="en-US" dirty="0" err="1"/>
              <a:t>Văn</a:t>
            </a:r>
            <a:r>
              <a:rPr lang="en-US" dirty="0"/>
              <a:t> </a:t>
            </a:r>
            <a:r>
              <a:rPr lang="en-US" dirty="0" err="1"/>
              <a:t>Hiếu</a:t>
            </a:r>
            <a:r>
              <a:rPr lang="en-US" dirty="0"/>
              <a:t> ( 2018 October 2) </a:t>
            </a:r>
            <a:r>
              <a:rPr lang="en-US" dirty="0" err="1"/>
              <a:t>Hướng</a:t>
            </a:r>
            <a:r>
              <a:rPr lang="en-US" dirty="0"/>
              <a:t> </a:t>
            </a:r>
            <a:r>
              <a:rPr lang="en-US" dirty="0" err="1"/>
              <a:t>dẫn</a:t>
            </a:r>
            <a:r>
              <a:rPr lang="en-US" dirty="0"/>
              <a:t> </a:t>
            </a:r>
            <a:r>
              <a:rPr lang="en-US" dirty="0" err="1"/>
              <a:t>sử</a:t>
            </a:r>
            <a:r>
              <a:rPr lang="en-US" dirty="0"/>
              <a:t> </a:t>
            </a:r>
            <a:r>
              <a:rPr lang="en-US" dirty="0" err="1"/>
              <a:t>dụng</a:t>
            </a:r>
            <a:r>
              <a:rPr lang="en-US" dirty="0"/>
              <a:t> </a:t>
            </a:r>
            <a:r>
              <a:rPr lang="en-US" dirty="0" err="1"/>
              <a:t>thư</a:t>
            </a:r>
            <a:r>
              <a:rPr lang="en-US" dirty="0"/>
              <a:t> </a:t>
            </a:r>
            <a:r>
              <a:rPr lang="en-US" dirty="0" err="1"/>
              <a:t>viện</a:t>
            </a:r>
            <a:r>
              <a:rPr lang="en-US" dirty="0"/>
              <a:t> Pandas </a:t>
            </a:r>
            <a:r>
              <a:rPr lang="en-US" dirty="0" err="1"/>
              <a:t>trong</a:t>
            </a:r>
            <a:r>
              <a:rPr lang="en-US" dirty="0"/>
              <a:t> Python/ Instructions for using the Pandas library in Python. Retrieved from </a:t>
            </a:r>
            <a:r>
              <a:rPr lang="en-US" u="sng" dirty="0">
                <a:hlinkClick r:id="rId5"/>
              </a:rPr>
              <a:t>https://viblo.asia/p/huong-dan-su-dung-thu-vien-pandas-trong-python-XL6lAxaDZek</a:t>
            </a:r>
            <a:endParaRPr lang="en-US" dirty="0"/>
          </a:p>
          <a:p>
            <a:pPr lvl="0"/>
            <a:r>
              <a:rPr lang="en-US" dirty="0" err="1"/>
              <a:t>Máy</a:t>
            </a:r>
            <a:r>
              <a:rPr lang="en-US" dirty="0"/>
              <a:t> </a:t>
            </a:r>
            <a:r>
              <a:rPr lang="en-US" dirty="0" err="1"/>
              <a:t>học</a:t>
            </a:r>
            <a:r>
              <a:rPr lang="en-US" dirty="0"/>
              <a:t> </a:t>
            </a:r>
            <a:r>
              <a:rPr lang="en-US" dirty="0" err="1"/>
              <a:t>cho</a:t>
            </a:r>
            <a:r>
              <a:rPr lang="en-US" dirty="0"/>
              <a:t> </a:t>
            </a:r>
            <a:r>
              <a:rPr lang="en-US" dirty="0" err="1"/>
              <a:t>người</a:t>
            </a:r>
            <a:r>
              <a:rPr lang="en-US" dirty="0"/>
              <a:t> </a:t>
            </a:r>
            <a:r>
              <a:rPr lang="en-US" dirty="0" err="1"/>
              <a:t>Việt</a:t>
            </a:r>
            <a:r>
              <a:rPr lang="en-US" dirty="0"/>
              <a:t>/Machine learning for Vietnamese ( 2017 June 1) </a:t>
            </a:r>
            <a:r>
              <a:rPr lang="en-US" dirty="0" err="1"/>
              <a:t>Numpy</a:t>
            </a:r>
            <a:r>
              <a:rPr lang="en-US" dirty="0"/>
              <a:t>. Retrieved from </a:t>
            </a:r>
            <a:r>
              <a:rPr lang="en-US" u="sng" dirty="0">
                <a:hlinkClick r:id="rId6"/>
              </a:rPr>
              <a:t>https://ml4vn.blogspot.com/2017/06/numpy.html</a:t>
            </a:r>
            <a:endParaRPr lang="en-US" dirty="0"/>
          </a:p>
          <a:p>
            <a:pPr lvl="0"/>
            <a:r>
              <a:rPr lang="en-US" dirty="0" err="1"/>
              <a:t>Máy</a:t>
            </a:r>
            <a:r>
              <a:rPr lang="en-US" dirty="0"/>
              <a:t> </a:t>
            </a:r>
            <a:r>
              <a:rPr lang="en-US" dirty="0" err="1"/>
              <a:t>học</a:t>
            </a:r>
            <a:r>
              <a:rPr lang="en-US" dirty="0"/>
              <a:t> </a:t>
            </a:r>
            <a:r>
              <a:rPr lang="en-US" dirty="0" err="1"/>
              <a:t>cho</a:t>
            </a:r>
            <a:r>
              <a:rPr lang="en-US" dirty="0"/>
              <a:t> </a:t>
            </a:r>
            <a:r>
              <a:rPr lang="en-US" dirty="0" err="1"/>
              <a:t>người</a:t>
            </a:r>
            <a:r>
              <a:rPr lang="en-US" dirty="0"/>
              <a:t> </a:t>
            </a:r>
            <a:r>
              <a:rPr lang="en-US" dirty="0" err="1"/>
              <a:t>Việt</a:t>
            </a:r>
            <a:r>
              <a:rPr lang="en-US" dirty="0"/>
              <a:t>/Machine learning for Vietnamese ( 2017 June 1) </a:t>
            </a:r>
            <a:r>
              <a:rPr lang="en-US" dirty="0" err="1"/>
              <a:t>Bắt</a:t>
            </a:r>
            <a:r>
              <a:rPr lang="en-US" dirty="0"/>
              <a:t> </a:t>
            </a:r>
            <a:r>
              <a:rPr lang="en-US" dirty="0" err="1"/>
              <a:t>đầu</a:t>
            </a:r>
            <a:r>
              <a:rPr lang="en-US" dirty="0"/>
              <a:t> </a:t>
            </a:r>
            <a:r>
              <a:rPr lang="en-US" dirty="0" err="1"/>
              <a:t>học</a:t>
            </a:r>
            <a:r>
              <a:rPr lang="en-US" dirty="0"/>
              <a:t> </a:t>
            </a:r>
            <a:r>
              <a:rPr lang="en-US" dirty="0" err="1"/>
              <a:t>Scikit</a:t>
            </a:r>
            <a:r>
              <a:rPr lang="en-US" dirty="0"/>
              <a:t>-learn. Retrieved from </a:t>
            </a:r>
            <a:r>
              <a:rPr lang="en-US" u="sng" dirty="0">
                <a:hlinkClick r:id="rId7"/>
              </a:rPr>
              <a:t>https://ml4vn.blogspot.com/2017/08/bat-au-voi-scikit-learn-cac-khai-niem.html</a:t>
            </a:r>
            <a:endParaRPr lang="en-US" dirty="0"/>
          </a:p>
          <a:p>
            <a:pPr lvl="0"/>
            <a:r>
              <a:rPr lang="en-US" dirty="0" err="1"/>
              <a:t>Nguyễn</a:t>
            </a:r>
            <a:r>
              <a:rPr lang="en-US" dirty="0"/>
              <a:t> </a:t>
            </a:r>
            <a:r>
              <a:rPr lang="en-US" dirty="0" err="1"/>
              <a:t>Văn</a:t>
            </a:r>
            <a:r>
              <a:rPr lang="en-US" dirty="0"/>
              <a:t> </a:t>
            </a:r>
            <a:r>
              <a:rPr lang="en-US" dirty="0" err="1"/>
              <a:t>Hải</a:t>
            </a:r>
            <a:r>
              <a:rPr lang="en-US" dirty="0"/>
              <a:t>. </a:t>
            </a:r>
            <a:r>
              <a:rPr lang="en-US" dirty="0" err="1"/>
              <a:t>Vẽ</a:t>
            </a:r>
            <a:r>
              <a:rPr lang="en-US" dirty="0"/>
              <a:t> </a:t>
            </a:r>
            <a:r>
              <a:rPr lang="en-US" dirty="0" err="1"/>
              <a:t>đồ</a:t>
            </a:r>
            <a:r>
              <a:rPr lang="en-US" dirty="0"/>
              <a:t> </a:t>
            </a:r>
            <a:r>
              <a:rPr lang="en-US" dirty="0" err="1"/>
              <a:t>thị</a:t>
            </a:r>
            <a:r>
              <a:rPr lang="en-US" dirty="0"/>
              <a:t> </a:t>
            </a:r>
            <a:r>
              <a:rPr lang="en-US" dirty="0" err="1"/>
              <a:t>sử</a:t>
            </a:r>
            <a:r>
              <a:rPr lang="en-US" dirty="0"/>
              <a:t> </a:t>
            </a:r>
            <a:r>
              <a:rPr lang="en-US" dirty="0" err="1"/>
              <a:t>dụng</a:t>
            </a:r>
            <a:r>
              <a:rPr lang="en-US" dirty="0"/>
              <a:t> </a:t>
            </a:r>
            <a:r>
              <a:rPr lang="en-US" dirty="0" err="1"/>
              <a:t>Mathplotlib</a:t>
            </a:r>
            <a:r>
              <a:rPr lang="en-US" dirty="0"/>
              <a:t>/Plotting using </a:t>
            </a:r>
            <a:r>
              <a:rPr lang="en-US" dirty="0" err="1"/>
              <a:t>Matplotlib</a:t>
            </a:r>
            <a:r>
              <a:rPr lang="en-US" dirty="0"/>
              <a:t>. Retrieved from </a:t>
            </a:r>
            <a:r>
              <a:rPr lang="en-US" u="sng" dirty="0">
                <a:hlinkClick r:id="rId8"/>
              </a:rPr>
              <a:t>http://viet.jnlp.org/home/nguyen-van-hai/nghien-cuu/mlearning/building-machine-learning-system-using-python/chng-1-bt-u-vi-python/ve-do-thi-su-dung-mathplotlib</a:t>
            </a:r>
            <a:endParaRPr lang="en-US" dirty="0"/>
          </a:p>
          <a:p>
            <a:pPr lvl="0"/>
            <a:r>
              <a:rPr lang="en-US" dirty="0"/>
              <a:t>Han, J., </a:t>
            </a:r>
            <a:r>
              <a:rPr lang="en-US" dirty="0" err="1"/>
              <a:t>Kamber</a:t>
            </a:r>
            <a:r>
              <a:rPr lang="en-US" dirty="0"/>
              <a:t>, M., &amp; Pei, J. (2011). Data mining concepts and techniques third edition. Morgan Kaufmann.</a:t>
            </a:r>
          </a:p>
          <a:p>
            <a:pPr lvl="0"/>
            <a:r>
              <a:rPr lang="en-US" dirty="0" err="1"/>
              <a:t>MacQueen</a:t>
            </a:r>
            <a:r>
              <a:rPr lang="en-US" dirty="0"/>
              <a:t>, J. (1967, June). Some methods for classification and analysis of multivariate observations. In Proceedings of the fifth Berkeley symposium on mathematical statistics and probability (Vol. 1, No. 14, pp. 281-297).</a:t>
            </a:r>
          </a:p>
          <a:p>
            <a:pPr lvl="0"/>
            <a:r>
              <a:rPr lang="en-US" dirty="0" err="1"/>
              <a:t>Tiep</a:t>
            </a:r>
            <a:r>
              <a:rPr lang="en-US" dirty="0"/>
              <a:t> Vu. (2017, January 1). </a:t>
            </a:r>
            <a:r>
              <a:rPr lang="en-US" dirty="0" err="1"/>
              <a:t>Bài</a:t>
            </a:r>
            <a:r>
              <a:rPr lang="en-US" dirty="0"/>
              <a:t> 4: K-means Clustering. Retrieved from </a:t>
            </a:r>
            <a:r>
              <a:rPr lang="en-US" u="sng" dirty="0">
                <a:hlinkClick r:id="rId9"/>
              </a:rPr>
              <a:t>https://machinelearningcoban.com/2017/01/01/kmeans/</a:t>
            </a:r>
            <a:endParaRPr lang="en-US" dirty="0"/>
          </a:p>
          <a:p>
            <a:pPr lvl="0"/>
            <a:r>
              <a:rPr lang="en-US" dirty="0" err="1"/>
              <a:t>ClustEval</a:t>
            </a:r>
            <a:r>
              <a:rPr lang="en-US" dirty="0"/>
              <a:t> | F1-Score. (</a:t>
            </a:r>
            <a:r>
              <a:rPr lang="en-US" dirty="0" err="1"/>
              <a:t>n.d.</a:t>
            </a:r>
            <a:r>
              <a:rPr lang="en-US" dirty="0"/>
              <a:t>). Retrieved from </a:t>
            </a:r>
            <a:r>
              <a:rPr lang="en-US" u="sng" dirty="0">
                <a:hlinkClick r:id="rId10"/>
              </a:rPr>
              <a:t>https://clusteval.sdu.dk/1/clustering_quality_measures/18</a:t>
            </a:r>
            <a:endParaRPr lang="en-US" dirty="0"/>
          </a:p>
          <a:p>
            <a:pPr lvl="0"/>
            <a:r>
              <a:rPr lang="en-US" dirty="0"/>
              <a:t>Mall Customer Segmentation Data. (</a:t>
            </a:r>
            <a:r>
              <a:rPr lang="en-US" dirty="0" err="1"/>
              <a:t>n.d.</a:t>
            </a:r>
            <a:r>
              <a:rPr lang="en-US" dirty="0"/>
              <a:t>). Retrieved from </a:t>
            </a:r>
            <a:r>
              <a:rPr lang="en-US" u="sng" dirty="0">
                <a:hlinkClick r:id="rId11"/>
              </a:rPr>
              <a:t>https://www.kaggle.com/vjchoudhary7/customer-segmentation-tutorial-in-python</a:t>
            </a:r>
            <a:endParaRPr lang="en-US" dirty="0"/>
          </a:p>
          <a:p>
            <a:pPr lvl="0"/>
            <a:r>
              <a:rPr lang="en-US" dirty="0" err="1"/>
              <a:t>Pelleg</a:t>
            </a:r>
            <a:r>
              <a:rPr lang="en-US" dirty="0"/>
              <a:t>, D., &amp; Moore, A. (2000). X-means: Extending K-means with Efficient Estimation of the Number of Clusters</a:t>
            </a:r>
            <a:r>
              <a:rPr lang="en-US" i="1" dirty="0"/>
              <a:t>.</a:t>
            </a:r>
            <a:r>
              <a:rPr lang="en-US" dirty="0"/>
              <a:t> Carnegie Mellon University, Pittsburgh, PA.</a:t>
            </a:r>
          </a:p>
          <a:p>
            <a:r>
              <a:rPr lang="en-US" dirty="0" err="1"/>
              <a:t>Iliassich</a:t>
            </a:r>
            <a:r>
              <a:rPr lang="en-US" dirty="0"/>
              <a:t>, L. (2016, May 19). Clustering algorithms: From start to state of the art. </a:t>
            </a:r>
            <a:r>
              <a:rPr lang="en-US" dirty="0" err="1"/>
              <a:t>Toptal</a:t>
            </a:r>
            <a:r>
              <a:rPr lang="en-US" dirty="0"/>
              <a:t> Engineering Blog. https://www.toptal.com/machine-learning/clustering-algorithms</a:t>
            </a:r>
            <a:endParaRPr lang="en-US" dirty="0"/>
          </a:p>
        </p:txBody>
      </p:sp>
      <p:sp>
        <p:nvSpPr>
          <p:cNvPr id="11" name="Text Placeholder 10"/>
          <p:cNvSpPr>
            <a:spLocks noGrp="1"/>
          </p:cNvSpPr>
          <p:nvPr>
            <p:ph type="body" sz="half" idx="2"/>
          </p:nvPr>
        </p:nvSpPr>
        <p:spPr>
          <a:xfrm>
            <a:off x="5740823" y="5262296"/>
            <a:ext cx="5869987" cy="1019971"/>
          </a:xfrm>
        </p:spPr>
        <p:txBody>
          <a:bodyPr>
            <a:normAutofit/>
          </a:bodyPr>
          <a:lstStyle/>
          <a:p>
            <a:r>
              <a:rPr lang="en-US" sz="2800" dirty="0" smtClean="0"/>
              <a:t>Thank you for your time!</a:t>
            </a:r>
            <a:endParaRPr lang="en-US" sz="2800" dirty="0"/>
          </a:p>
        </p:txBody>
      </p:sp>
    </p:spTree>
    <p:extLst>
      <p:ext uri="{BB962C8B-B14F-4D97-AF65-F5344CB8AC3E}">
        <p14:creationId xmlns:p14="http://schemas.microsoft.com/office/powerpoint/2010/main" val="12953070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Table of contents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87100919"/>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29476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Machine learning &gt; introduction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3593" y="2404874"/>
            <a:ext cx="2579076" cy="2579076"/>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5647" y="4541247"/>
            <a:ext cx="2006703" cy="2006703"/>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8999" y="2079357"/>
            <a:ext cx="4801694" cy="1149612"/>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66730" y="3228969"/>
            <a:ext cx="3546231" cy="930886"/>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16620" y="2836086"/>
            <a:ext cx="1705161" cy="17051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99439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Machine learning &gt; introduction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71565336"/>
              </p:ext>
            </p:extLst>
          </p:nvPr>
        </p:nvGraphicFramePr>
        <p:xfrm>
          <a:off x="581025" y="2427409"/>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53660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46788" y="1833727"/>
            <a:ext cx="7898423" cy="50242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itle 1"/>
          <p:cNvSpPr>
            <a:spLocks noGrp="1"/>
          </p:cNvSpPr>
          <p:nvPr>
            <p:ph type="title"/>
          </p:nvPr>
        </p:nvSpPr>
        <p:spPr/>
        <p:txBody>
          <a:bodyPr anchor="ctr"/>
          <a:lstStyle/>
          <a:p>
            <a:r>
              <a:rPr lang="en-US" dirty="0" smtClean="0"/>
              <a:t>Machine learning &gt; introduction</a:t>
            </a:r>
            <a:endParaRPr lang="en-US" dirty="0"/>
          </a:p>
        </p:txBody>
      </p:sp>
    </p:spTree>
    <p:extLst>
      <p:ext uri="{BB962C8B-B14F-4D97-AF65-F5344CB8AC3E}">
        <p14:creationId xmlns:p14="http://schemas.microsoft.com/office/powerpoint/2010/main" val="2129512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Machine learning &gt; categories</a:t>
            </a:r>
            <a:endParaRPr lang="en-US" dirty="0"/>
          </a:p>
        </p:txBody>
      </p:sp>
      <p:sp>
        <p:nvSpPr>
          <p:cNvPr id="3" name="Text Placeholder 2"/>
          <p:cNvSpPr>
            <a:spLocks noGrp="1"/>
          </p:cNvSpPr>
          <p:nvPr>
            <p:ph type="body" idx="1"/>
          </p:nvPr>
        </p:nvSpPr>
        <p:spPr/>
        <p:txBody>
          <a:bodyPr anchor="ctr"/>
          <a:lstStyle/>
          <a:p>
            <a:pPr algn="ctr"/>
            <a:r>
              <a:rPr lang="en-US" dirty="0" smtClean="0"/>
              <a:t>Supervised Learning</a:t>
            </a:r>
            <a:endParaRPr lang="en-US" dirty="0"/>
          </a:p>
        </p:txBody>
      </p:sp>
      <p:sp>
        <p:nvSpPr>
          <p:cNvPr id="4" name="Content Placeholder 3"/>
          <p:cNvSpPr>
            <a:spLocks noGrp="1"/>
          </p:cNvSpPr>
          <p:nvPr>
            <p:ph sz="half" idx="2"/>
          </p:nvPr>
        </p:nvSpPr>
        <p:spPr/>
        <p:txBody>
          <a:bodyPr/>
          <a:lstStyle/>
          <a:p>
            <a:r>
              <a:rPr lang="en-US" dirty="0" smtClean="0"/>
              <a:t>Requires </a:t>
            </a:r>
            <a:r>
              <a:rPr lang="en-US" dirty="0"/>
              <a:t>labelled input and output data </a:t>
            </a:r>
            <a:r>
              <a:rPr lang="en-US" dirty="0" smtClean="0"/>
              <a:t>during </a:t>
            </a:r>
            <a:r>
              <a:rPr lang="en-US" dirty="0"/>
              <a:t>the training </a:t>
            </a:r>
            <a:r>
              <a:rPr lang="en-US" dirty="0" smtClean="0"/>
              <a:t>phase</a:t>
            </a:r>
          </a:p>
          <a:p>
            <a:r>
              <a:rPr lang="en-US" dirty="0"/>
              <a:t>Human involved</a:t>
            </a:r>
            <a:endParaRPr lang="en-US" dirty="0" smtClean="0"/>
          </a:p>
          <a:p>
            <a:r>
              <a:rPr lang="en-US" dirty="0" smtClean="0"/>
              <a:t>Classify </a:t>
            </a:r>
            <a:r>
              <a:rPr lang="en-US" dirty="0"/>
              <a:t>unseen data into established </a:t>
            </a:r>
            <a:r>
              <a:rPr lang="en-US" dirty="0" smtClean="0"/>
              <a:t>categories</a:t>
            </a:r>
          </a:p>
          <a:p>
            <a:r>
              <a:rPr lang="en-US" dirty="0" smtClean="0"/>
              <a:t>Forecast </a:t>
            </a:r>
            <a:r>
              <a:rPr lang="en-US" dirty="0"/>
              <a:t>trends and future change as a predictive model.</a:t>
            </a:r>
            <a:endParaRPr lang="en-US" dirty="0"/>
          </a:p>
        </p:txBody>
      </p:sp>
      <p:sp>
        <p:nvSpPr>
          <p:cNvPr id="5" name="Text Placeholder 4"/>
          <p:cNvSpPr>
            <a:spLocks noGrp="1"/>
          </p:cNvSpPr>
          <p:nvPr>
            <p:ph type="body" sz="quarter" idx="3"/>
          </p:nvPr>
        </p:nvSpPr>
        <p:spPr/>
        <p:txBody>
          <a:bodyPr anchor="ctr"/>
          <a:lstStyle/>
          <a:p>
            <a:pPr algn="ctr"/>
            <a:r>
              <a:rPr lang="en-US" dirty="0" smtClean="0"/>
              <a:t>Unsupervised Learning</a:t>
            </a:r>
            <a:endParaRPr lang="en-US" dirty="0"/>
          </a:p>
        </p:txBody>
      </p:sp>
      <p:sp>
        <p:nvSpPr>
          <p:cNvPr id="6" name="Content Placeholder 5"/>
          <p:cNvSpPr>
            <a:spLocks noGrp="1"/>
          </p:cNvSpPr>
          <p:nvPr>
            <p:ph sz="quarter" idx="4"/>
          </p:nvPr>
        </p:nvSpPr>
        <p:spPr/>
        <p:txBody>
          <a:bodyPr/>
          <a:lstStyle/>
          <a:p>
            <a:r>
              <a:rPr lang="en-US" dirty="0" err="1" smtClean="0"/>
              <a:t>Unlabelled</a:t>
            </a:r>
            <a:r>
              <a:rPr lang="en-US" dirty="0"/>
              <a:t> </a:t>
            </a:r>
            <a:r>
              <a:rPr lang="en-US" dirty="0" smtClean="0"/>
              <a:t>and</a:t>
            </a:r>
            <a:r>
              <a:rPr lang="en-US" dirty="0" smtClean="0"/>
              <a:t> raw input</a:t>
            </a:r>
          </a:p>
          <a:p>
            <a:r>
              <a:rPr lang="en-US" dirty="0" smtClean="0"/>
              <a:t>Without Human</a:t>
            </a:r>
          </a:p>
          <a:p>
            <a:r>
              <a:rPr lang="en-US" dirty="0" smtClean="0"/>
              <a:t>Identify </a:t>
            </a:r>
            <a:r>
              <a:rPr lang="en-US" dirty="0"/>
              <a:t>patterns and trends in raw </a:t>
            </a:r>
            <a:r>
              <a:rPr lang="en-US" dirty="0" smtClean="0"/>
              <a:t>datasets</a:t>
            </a:r>
          </a:p>
          <a:p>
            <a:r>
              <a:rPr lang="en-US" dirty="0" smtClean="0"/>
              <a:t>Cluster </a:t>
            </a:r>
            <a:r>
              <a:rPr lang="en-US" dirty="0"/>
              <a:t>similar data into a specific number of </a:t>
            </a:r>
            <a:r>
              <a:rPr lang="en-US" dirty="0" smtClean="0"/>
              <a:t>groups</a:t>
            </a:r>
          </a:p>
          <a:p>
            <a:r>
              <a:rPr lang="en-US" dirty="0" smtClean="0"/>
              <a:t>Suited </a:t>
            </a:r>
            <a:r>
              <a:rPr lang="en-US" dirty="0"/>
              <a:t>to answer questions about unseen trends and relationships within data itself</a:t>
            </a:r>
            <a:endParaRPr lang="en-US" dirty="0"/>
          </a:p>
        </p:txBody>
      </p:sp>
    </p:spTree>
    <p:extLst>
      <p:ext uri="{BB962C8B-B14F-4D97-AF65-F5344CB8AC3E}">
        <p14:creationId xmlns:p14="http://schemas.microsoft.com/office/powerpoint/2010/main" val="15567918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Machine learning &gt; common libraries</a:t>
            </a:r>
            <a:endParaRPr lang="en-US" dirty="0"/>
          </a:p>
        </p:txBody>
      </p:sp>
      <p:pic>
        <p:nvPicPr>
          <p:cNvPr id="11" name="Content Placeholder 1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9097" y="3024771"/>
            <a:ext cx="3678238" cy="3678238"/>
          </a:xfr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0063" y="1763119"/>
            <a:ext cx="5614737" cy="2270021"/>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7327" y="2050817"/>
            <a:ext cx="2994194" cy="2756366"/>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7780" y="4183863"/>
            <a:ext cx="4399547" cy="2368423"/>
          </a:xfrm>
          <a:prstGeom prst="rect">
            <a:avLst/>
          </a:prstGeom>
        </p:spPr>
      </p:pic>
    </p:spTree>
    <p:extLst>
      <p:ext uri="{BB962C8B-B14F-4D97-AF65-F5344CB8AC3E}">
        <p14:creationId xmlns:p14="http://schemas.microsoft.com/office/powerpoint/2010/main" val="10540407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Project description &gt; problem definition</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58800" y="2853596"/>
            <a:ext cx="4367031" cy="2900729"/>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0092" y="2012959"/>
            <a:ext cx="4291838" cy="2637692"/>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4650651"/>
            <a:ext cx="5297637" cy="2207349"/>
          </a:xfrm>
          <a:prstGeom prst="rect">
            <a:avLst/>
          </a:prstGeom>
          <a:ln>
            <a:noFill/>
          </a:ln>
          <a:effectLst>
            <a:softEdge rad="112500"/>
          </a:effectLst>
        </p:spPr>
      </p:pic>
    </p:spTree>
    <p:extLst>
      <p:ext uri="{BB962C8B-B14F-4D97-AF65-F5344CB8AC3E}">
        <p14:creationId xmlns:p14="http://schemas.microsoft.com/office/powerpoint/2010/main" val="2882195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Project description &gt; introduction to k-means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05902475"/>
              </p:ext>
            </p:extLst>
          </p:nvPr>
        </p:nvGraphicFramePr>
        <p:xfrm>
          <a:off x="581025" y="2181224"/>
          <a:ext cx="4097508" cy="44326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466646995"/>
              </p:ext>
            </p:extLst>
          </p:nvPr>
        </p:nvGraphicFramePr>
        <p:xfrm>
          <a:off x="4678533" y="2181225"/>
          <a:ext cx="6932275" cy="44326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11768787"/>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717</TotalTime>
  <Words>1951</Words>
  <Application>Microsoft Office PowerPoint</Application>
  <PresentationFormat>Widescreen</PresentationFormat>
  <Paragraphs>150</Paragraphs>
  <Slides>16</Slides>
  <Notes>13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3" baseType="lpstr">
      <vt:lpstr>Calibri</vt:lpstr>
      <vt:lpstr>Cambria Math</vt:lpstr>
      <vt:lpstr>Gill Sans MT</vt:lpstr>
      <vt:lpstr>Times New Roman</vt:lpstr>
      <vt:lpstr>Wingdings 2</vt:lpstr>
      <vt:lpstr>Dividend</vt:lpstr>
      <vt:lpstr>Microsoft Excel Worksheet</vt:lpstr>
      <vt:lpstr>Data clustering with k-means algorithm</vt:lpstr>
      <vt:lpstr>Table of contents</vt:lpstr>
      <vt:lpstr>Machine learning &gt; introduction</vt:lpstr>
      <vt:lpstr>Machine learning &gt; introduction</vt:lpstr>
      <vt:lpstr>Machine learning &gt; introduction</vt:lpstr>
      <vt:lpstr>Machine learning &gt; categories</vt:lpstr>
      <vt:lpstr>Machine learning &gt; common libraries</vt:lpstr>
      <vt:lpstr>Project description &gt; problem definition</vt:lpstr>
      <vt:lpstr>Project description &gt; introduction to k-means</vt:lpstr>
      <vt:lpstr>Project description &gt; evaluation methods &amp; application</vt:lpstr>
      <vt:lpstr>Installation and testing &gt; Simulation Data </vt:lpstr>
      <vt:lpstr>PowerPoint Presentation</vt:lpstr>
      <vt:lpstr>Installation and testing &gt; Customers Data </vt:lpstr>
      <vt:lpstr>Installation and testing &gt; Customers Data </vt:lpstr>
      <vt:lpstr>Installation and testing &gt; 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clustering with k-means algorithm</dc:title>
  <dc:creator>Quoc Nguyen</dc:creator>
  <cp:lastModifiedBy>Quoc Nguyen</cp:lastModifiedBy>
  <cp:revision>28</cp:revision>
  <dcterms:created xsi:type="dcterms:W3CDTF">2022-08-22T07:48:10Z</dcterms:created>
  <dcterms:modified xsi:type="dcterms:W3CDTF">2022-08-23T14:28:54Z</dcterms:modified>
</cp:coreProperties>
</file>