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  <p:sldMasterId id="2147483681" r:id="rId2"/>
  </p:sldMasterIdLst>
  <p:notesMasterIdLst>
    <p:notesMasterId r:id="rId10"/>
  </p:notesMasterIdLst>
  <p:sldIdLst>
    <p:sldId id="256" r:id="rId3"/>
    <p:sldId id="259" r:id="rId4"/>
    <p:sldId id="274" r:id="rId5"/>
    <p:sldId id="275" r:id="rId6"/>
    <p:sldId id="258" r:id="rId7"/>
    <p:sldId id="304" r:id="rId8"/>
    <p:sldId id="306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7B6AE8-BCAD-4232-861B-17BC692CCF91}" v="224" dt="2022-10-30T03:45:51.854"/>
    <p1510:client id="{D2011F06-D546-40C0-810B-E07B5C2C0410}" v="50" dt="2022-10-30T03:55:22.272"/>
    <p1510:client id="{F07366CB-6844-4B26-9328-290FF98F9ADD}" v="644" dt="2022-10-31T03:14:39.991"/>
    <p1510:client id="{F37694D5-BB58-4D3F-8854-A3117AE43628}" v="2" dt="2022-10-31T02:32:18.317"/>
  </p1510:revLst>
</p1510:revInfo>
</file>

<file path=ppt/tableStyles.xml><?xml version="1.0" encoding="utf-8"?>
<a:tblStyleLst xmlns:a="http://schemas.openxmlformats.org/drawingml/2006/main" def="{A0074CAB-D8BE-4696-BD4A-B69CC1BD918D}">
  <a:tblStyle styleId="{A0074CAB-D8BE-4696-BD4A-B69CC1BD91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g8714a43093_3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8" name="Google Shape;3158;g8714a43093_3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418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684" name="Google Shape;1684;p3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Beliniemmanuel@gmail.com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218196"/>
            <a:ext cx="3760318" cy="15765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5000" err="1"/>
              <a:t>Fundamentos</a:t>
            </a:r>
            <a:r>
              <a:rPr lang="en" sz="5000"/>
              <a:t> da </a:t>
            </a:r>
            <a:r>
              <a:rPr lang="en" sz="5000" err="1"/>
              <a:t>computação</a:t>
            </a: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300"/>
              <a:t>Emmanuel </a:t>
            </a:r>
            <a:r>
              <a:rPr lang="en" sz="2300" err="1"/>
              <a:t>Belini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689656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AC273-A801-BFBD-A2F0-8B3075895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0697" y="2859053"/>
            <a:ext cx="3200400" cy="685800"/>
          </a:xfrm>
        </p:spPr>
        <p:txBody>
          <a:bodyPr/>
          <a:lstStyle/>
          <a:p>
            <a:r>
              <a:rPr lang="en-US" sz="1800"/>
              <a:t>Como é </a:t>
            </a:r>
            <a:r>
              <a:rPr lang="en-US" sz="1800" err="1"/>
              <a:t>este</a:t>
            </a:r>
            <a:r>
              <a:rPr lang="en-US" sz="1800"/>
              <a:t> </a:t>
            </a:r>
            <a:r>
              <a:rPr lang="en-US" sz="1800" err="1"/>
              <a:t>curso</a:t>
            </a:r>
            <a:r>
              <a:rPr lang="en-US" sz="1800"/>
              <a:t>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55E7EB-C6ED-A79E-EB5D-FF50A224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3244739"/>
            <a:ext cx="2790646" cy="524242"/>
          </a:xfrm>
        </p:spPr>
        <p:txBody>
          <a:bodyPr/>
          <a:lstStyle/>
          <a:p>
            <a:r>
              <a:rPr lang="en-US" sz="1400"/>
              <a:t>Vale a </a:t>
            </a:r>
            <a:r>
              <a:rPr lang="en-US" sz="1400" err="1"/>
              <a:t>pena</a:t>
            </a:r>
            <a:r>
              <a:rPr lang="en-US" sz="1400"/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53"/>
          <p:cNvSpPr/>
          <p:nvPr/>
        </p:nvSpPr>
        <p:spPr>
          <a:xfrm>
            <a:off x="1183525" y="1040025"/>
            <a:ext cx="2872771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3010;p53"/>
          <p:cNvSpPr/>
          <p:nvPr/>
        </p:nvSpPr>
        <p:spPr>
          <a:xfrm>
            <a:off x="1183525" y="2314693"/>
            <a:ext cx="2872771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53"/>
          <p:cNvSpPr/>
          <p:nvPr/>
        </p:nvSpPr>
        <p:spPr>
          <a:xfrm>
            <a:off x="1183525" y="3592724"/>
            <a:ext cx="2872771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/>
              <a:t>Carreira </a:t>
            </a:r>
            <a:r>
              <a:rPr lang="en" dirty="0" err="1"/>
              <a:t>em</a:t>
            </a:r>
            <a:r>
              <a:rPr lang="en" dirty="0"/>
              <a:t> TI</a:t>
            </a:r>
          </a:p>
        </p:txBody>
      </p:sp>
      <p:sp>
        <p:nvSpPr>
          <p:cNvPr id="3150" name="Google Shape;3150;p53"/>
          <p:cNvSpPr txBox="1">
            <a:spLocks noGrp="1"/>
          </p:cNvSpPr>
          <p:nvPr>
            <p:ph type="subTitle" idx="1"/>
          </p:nvPr>
        </p:nvSpPr>
        <p:spPr>
          <a:xfrm>
            <a:off x="1235646" y="1035279"/>
            <a:ext cx="3100556" cy="834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Mercados de TI e dados </a:t>
            </a:r>
            <a:r>
              <a:rPr lang="en" dirty="0" err="1"/>
              <a:t>não</a:t>
            </a:r>
            <a:r>
              <a:rPr lang="en" dirty="0"/>
              <a:t> param de </a:t>
            </a:r>
            <a:r>
              <a:rPr lang="en" dirty="0" err="1"/>
              <a:t>crescer</a:t>
            </a:r>
            <a:r>
              <a:rPr lang="en" dirty="0"/>
              <a:t> e </a:t>
            </a:r>
            <a:r>
              <a:rPr lang="en" dirty="0" err="1"/>
              <a:t>ditam</a:t>
            </a:r>
            <a:r>
              <a:rPr lang="en" dirty="0"/>
              <a:t> </a:t>
            </a:r>
            <a:r>
              <a:rPr lang="en" dirty="0" err="1"/>
              <a:t>profissões</a:t>
            </a:r>
            <a:r>
              <a:rPr lang="en" dirty="0"/>
              <a:t> do </a:t>
            </a:r>
            <a:r>
              <a:rPr lang="en" dirty="0" err="1"/>
              <a:t>futuro</a:t>
            </a:r>
            <a:endParaRPr lang="en-US" dirty="0" err="1"/>
          </a:p>
          <a:p>
            <a:endParaRPr lang="en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3152" name="Google Shape;3152;p53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539839" cy="996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Mercado </a:t>
            </a:r>
            <a:r>
              <a:rPr lang="en" dirty="0" err="1"/>
              <a:t>disputa</a:t>
            </a:r>
            <a:r>
              <a:rPr lang="en" dirty="0"/>
              <a:t> </a:t>
            </a:r>
            <a:r>
              <a:rPr lang="en" dirty="0" err="1"/>
              <a:t>profissionais</a:t>
            </a:r>
            <a:endParaRPr lang="en-US" dirty="0" err="1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3154" name="Google Shape;3154;p53"/>
          <p:cNvSpPr txBox="1">
            <a:spLocks noGrp="1"/>
          </p:cNvSpPr>
          <p:nvPr>
            <p:ph type="subTitle" idx="5"/>
          </p:nvPr>
        </p:nvSpPr>
        <p:spPr>
          <a:xfrm>
            <a:off x="1235647" y="3587645"/>
            <a:ext cx="2712367" cy="424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Flexibilidade</a:t>
            </a:r>
            <a:r>
              <a:rPr lang="en" dirty="0"/>
              <a:t> e </a:t>
            </a:r>
            <a:r>
              <a:rPr lang="en" dirty="0" err="1"/>
              <a:t>atualização</a:t>
            </a:r>
            <a:r>
              <a:rPr lang="en" dirty="0"/>
              <a:t> </a:t>
            </a:r>
            <a:r>
              <a:rPr lang="en" dirty="0" err="1"/>
              <a:t>são</a:t>
            </a:r>
            <a:r>
              <a:rPr lang="en" dirty="0"/>
              <a:t> </a:t>
            </a:r>
            <a:r>
              <a:rPr lang="en" dirty="0" err="1"/>
              <a:t>pré-requisitos</a:t>
            </a:r>
            <a:r>
              <a:rPr lang="en" dirty="0"/>
              <a:t> para </a:t>
            </a:r>
            <a:r>
              <a:rPr lang="en" dirty="0" err="1"/>
              <a:t>carreira</a:t>
            </a:r>
            <a:r>
              <a:rPr lang="en" dirty="0"/>
              <a:t> </a:t>
            </a:r>
            <a:r>
              <a:rPr lang="en" dirty="0" err="1"/>
              <a:t>em</a:t>
            </a:r>
            <a:r>
              <a:rPr lang="en" dirty="0"/>
              <a:t> TI</a:t>
            </a:r>
            <a:endParaRPr lang="en-US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grpSp>
        <p:nvGrpSpPr>
          <p:cNvPr id="3331" name="Google Shape;3215;p57">
            <a:extLst>
              <a:ext uri="{FF2B5EF4-FFF2-40B4-BE49-F238E27FC236}">
                <a16:creationId xmlns:a16="http://schemas.microsoft.com/office/drawing/2014/main" id="{A98AEBA9-EC31-8D3D-F66F-57B671998B09}"/>
              </a:ext>
            </a:extLst>
          </p:cNvPr>
          <p:cNvGrpSpPr/>
          <p:nvPr/>
        </p:nvGrpSpPr>
        <p:grpSpPr>
          <a:xfrm>
            <a:off x="4522827" y="1073102"/>
            <a:ext cx="3584753" cy="2934361"/>
            <a:chOff x="845850" y="467825"/>
            <a:chExt cx="5996575" cy="4908600"/>
          </a:xfrm>
        </p:grpSpPr>
        <p:sp>
          <p:nvSpPr>
            <p:cNvPr id="3" name="Google Shape;3216;p57">
              <a:extLst>
                <a:ext uri="{FF2B5EF4-FFF2-40B4-BE49-F238E27FC236}">
                  <a16:creationId xmlns:a16="http://schemas.microsoft.com/office/drawing/2014/main" id="{93C4C666-9540-558E-1EA1-DCC90C5B7C67}"/>
                </a:ext>
              </a:extLst>
            </p:cNvPr>
            <p:cNvSpPr/>
            <p:nvPr/>
          </p:nvSpPr>
          <p:spPr>
            <a:xfrm>
              <a:off x="845850" y="467825"/>
              <a:ext cx="5996575" cy="4814800"/>
            </a:xfrm>
            <a:custGeom>
              <a:avLst/>
              <a:gdLst/>
              <a:ahLst/>
              <a:cxnLst/>
              <a:rect l="l" t="t" r="r" b="b"/>
              <a:pathLst>
                <a:path w="239863" h="192592" extrusionOk="0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217;p57">
              <a:extLst>
                <a:ext uri="{FF2B5EF4-FFF2-40B4-BE49-F238E27FC236}">
                  <a16:creationId xmlns:a16="http://schemas.microsoft.com/office/drawing/2014/main" id="{A2714B22-2FCE-5D25-9C75-4F54EDD6004B}"/>
                </a:ext>
              </a:extLst>
            </p:cNvPr>
            <p:cNvSpPr/>
            <p:nvPr/>
          </p:nvSpPr>
          <p:spPr>
            <a:xfrm>
              <a:off x="1128725" y="467950"/>
              <a:ext cx="5369750" cy="4814475"/>
            </a:xfrm>
            <a:custGeom>
              <a:avLst/>
              <a:gdLst/>
              <a:ahLst/>
              <a:cxnLst/>
              <a:rect l="l" t="t" r="r" b="b"/>
              <a:pathLst>
                <a:path w="214790" h="192579" extrusionOk="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218;p57">
              <a:extLst>
                <a:ext uri="{FF2B5EF4-FFF2-40B4-BE49-F238E27FC236}">
                  <a16:creationId xmlns:a16="http://schemas.microsoft.com/office/drawing/2014/main" id="{CF9EFC09-36E8-9D25-0CA6-440FA9E74246}"/>
                </a:ext>
              </a:extLst>
            </p:cNvPr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219;p57">
              <a:extLst>
                <a:ext uri="{FF2B5EF4-FFF2-40B4-BE49-F238E27FC236}">
                  <a16:creationId xmlns:a16="http://schemas.microsoft.com/office/drawing/2014/main" id="{7C6A7E84-CC2C-3198-BB92-FD909560476C}"/>
                </a:ext>
              </a:extLst>
            </p:cNvPr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220;p57">
              <a:extLst>
                <a:ext uri="{FF2B5EF4-FFF2-40B4-BE49-F238E27FC236}">
                  <a16:creationId xmlns:a16="http://schemas.microsoft.com/office/drawing/2014/main" id="{F48A44FD-2672-2DA9-7047-28630B2C142F}"/>
                </a:ext>
              </a:extLst>
            </p:cNvPr>
            <p:cNvSpPr/>
            <p:nvPr/>
          </p:nvSpPr>
          <p:spPr>
            <a:xfrm>
              <a:off x="1967528" y="1940687"/>
              <a:ext cx="3780200" cy="1720575"/>
            </a:xfrm>
            <a:custGeom>
              <a:avLst/>
              <a:gdLst/>
              <a:ahLst/>
              <a:cxnLst/>
              <a:rect l="l" t="t" r="r" b="b"/>
              <a:pathLst>
                <a:path w="151208" h="68823" extrusionOk="0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21;p57">
              <a:extLst>
                <a:ext uri="{FF2B5EF4-FFF2-40B4-BE49-F238E27FC236}">
                  <a16:creationId xmlns:a16="http://schemas.microsoft.com/office/drawing/2014/main" id="{73CDBDB6-4926-FAFE-DBDE-005568B7931B}"/>
                </a:ext>
              </a:extLst>
            </p:cNvPr>
            <p:cNvSpPr/>
            <p:nvPr/>
          </p:nvSpPr>
          <p:spPr>
            <a:xfrm>
              <a:off x="2015100" y="3464625"/>
              <a:ext cx="3521450" cy="6450"/>
            </a:xfrm>
            <a:custGeom>
              <a:avLst/>
              <a:gdLst/>
              <a:ahLst/>
              <a:cxnLst/>
              <a:rect l="l" t="t" r="r" b="b"/>
              <a:pathLst>
                <a:path w="140858" h="258" extrusionOk="0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22;p57">
              <a:extLst>
                <a:ext uri="{FF2B5EF4-FFF2-40B4-BE49-F238E27FC236}">
                  <a16:creationId xmlns:a16="http://schemas.microsoft.com/office/drawing/2014/main" id="{9BC6FF18-3ECB-8A59-5872-AA85ACACC31A}"/>
                </a:ext>
              </a:extLst>
            </p:cNvPr>
            <p:cNvSpPr/>
            <p:nvPr/>
          </p:nvSpPr>
          <p:spPr>
            <a:xfrm>
              <a:off x="20119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23;p57">
              <a:extLst>
                <a:ext uri="{FF2B5EF4-FFF2-40B4-BE49-F238E27FC236}">
                  <a16:creationId xmlns:a16="http://schemas.microsoft.com/office/drawing/2014/main" id="{EAAE39FD-5964-34B3-3782-C47AD2C87B47}"/>
                </a:ext>
              </a:extLst>
            </p:cNvPr>
            <p:cNvSpPr/>
            <p:nvPr/>
          </p:nvSpPr>
          <p:spPr>
            <a:xfrm>
              <a:off x="21967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24;p57">
              <a:extLst>
                <a:ext uri="{FF2B5EF4-FFF2-40B4-BE49-F238E27FC236}">
                  <a16:creationId xmlns:a16="http://schemas.microsoft.com/office/drawing/2014/main" id="{68975F99-FA82-4420-5701-486913F3677B}"/>
                </a:ext>
              </a:extLst>
            </p:cNvPr>
            <p:cNvSpPr/>
            <p:nvPr/>
          </p:nvSpPr>
          <p:spPr>
            <a:xfrm>
              <a:off x="2382350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25;p57">
              <a:extLst>
                <a:ext uri="{FF2B5EF4-FFF2-40B4-BE49-F238E27FC236}">
                  <a16:creationId xmlns:a16="http://schemas.microsoft.com/office/drawing/2014/main" id="{E1394B34-57FA-CA4F-8FD8-1CBFC51099E7}"/>
                </a:ext>
              </a:extLst>
            </p:cNvPr>
            <p:cNvSpPr/>
            <p:nvPr/>
          </p:nvSpPr>
          <p:spPr>
            <a:xfrm>
              <a:off x="25680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226;p57">
              <a:extLst>
                <a:ext uri="{FF2B5EF4-FFF2-40B4-BE49-F238E27FC236}">
                  <a16:creationId xmlns:a16="http://schemas.microsoft.com/office/drawing/2014/main" id="{DB513562-9D49-3DFC-E58D-DEDA00821E81}"/>
                </a:ext>
              </a:extLst>
            </p:cNvPr>
            <p:cNvSpPr/>
            <p:nvPr/>
          </p:nvSpPr>
          <p:spPr>
            <a:xfrm>
              <a:off x="27528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27;p57">
              <a:extLst>
                <a:ext uri="{FF2B5EF4-FFF2-40B4-BE49-F238E27FC236}">
                  <a16:creationId xmlns:a16="http://schemas.microsoft.com/office/drawing/2014/main" id="{53C3A834-87A7-299D-FCE8-F17CAEA9A810}"/>
                </a:ext>
              </a:extLst>
            </p:cNvPr>
            <p:cNvSpPr/>
            <p:nvPr/>
          </p:nvSpPr>
          <p:spPr>
            <a:xfrm>
              <a:off x="29384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28;p57">
              <a:extLst>
                <a:ext uri="{FF2B5EF4-FFF2-40B4-BE49-F238E27FC236}">
                  <a16:creationId xmlns:a16="http://schemas.microsoft.com/office/drawing/2014/main" id="{85FB891E-227A-74E3-BDCD-50E081E98823}"/>
                </a:ext>
              </a:extLst>
            </p:cNvPr>
            <p:cNvSpPr/>
            <p:nvPr/>
          </p:nvSpPr>
          <p:spPr>
            <a:xfrm>
              <a:off x="31233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29;p57">
              <a:extLst>
                <a:ext uri="{FF2B5EF4-FFF2-40B4-BE49-F238E27FC236}">
                  <a16:creationId xmlns:a16="http://schemas.microsoft.com/office/drawing/2014/main" id="{9ED493DD-6426-5B16-64F4-171FBB856F67}"/>
                </a:ext>
              </a:extLst>
            </p:cNvPr>
            <p:cNvSpPr/>
            <p:nvPr/>
          </p:nvSpPr>
          <p:spPr>
            <a:xfrm>
              <a:off x="33089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30;p57">
              <a:extLst>
                <a:ext uri="{FF2B5EF4-FFF2-40B4-BE49-F238E27FC236}">
                  <a16:creationId xmlns:a16="http://schemas.microsoft.com/office/drawing/2014/main" id="{1C2B1DCC-02D5-7FAA-50E8-9C9B8DB2B3EE}"/>
                </a:ext>
              </a:extLst>
            </p:cNvPr>
            <p:cNvSpPr/>
            <p:nvPr/>
          </p:nvSpPr>
          <p:spPr>
            <a:xfrm>
              <a:off x="34945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31;p57">
              <a:extLst>
                <a:ext uri="{FF2B5EF4-FFF2-40B4-BE49-F238E27FC236}">
                  <a16:creationId xmlns:a16="http://schemas.microsoft.com/office/drawing/2014/main" id="{C375800A-BD69-AAEC-FFC0-B67A57B4940C}"/>
                </a:ext>
              </a:extLst>
            </p:cNvPr>
            <p:cNvSpPr/>
            <p:nvPr/>
          </p:nvSpPr>
          <p:spPr>
            <a:xfrm>
              <a:off x="36794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32;p57">
              <a:extLst>
                <a:ext uri="{FF2B5EF4-FFF2-40B4-BE49-F238E27FC236}">
                  <a16:creationId xmlns:a16="http://schemas.microsoft.com/office/drawing/2014/main" id="{31C8442E-188A-BB7A-7589-4646D8944985}"/>
                </a:ext>
              </a:extLst>
            </p:cNvPr>
            <p:cNvSpPr/>
            <p:nvPr/>
          </p:nvSpPr>
          <p:spPr>
            <a:xfrm>
              <a:off x="38650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33;p57">
              <a:extLst>
                <a:ext uri="{FF2B5EF4-FFF2-40B4-BE49-F238E27FC236}">
                  <a16:creationId xmlns:a16="http://schemas.microsoft.com/office/drawing/2014/main" id="{74745DDF-E1B3-62DE-24A3-5F5AB6C0375F}"/>
                </a:ext>
              </a:extLst>
            </p:cNvPr>
            <p:cNvSpPr/>
            <p:nvPr/>
          </p:nvSpPr>
          <p:spPr>
            <a:xfrm>
              <a:off x="40498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34;p57">
              <a:extLst>
                <a:ext uri="{FF2B5EF4-FFF2-40B4-BE49-F238E27FC236}">
                  <a16:creationId xmlns:a16="http://schemas.microsoft.com/office/drawing/2014/main" id="{263EBF7E-C7E8-4F89-35B2-00644D23C298}"/>
                </a:ext>
              </a:extLst>
            </p:cNvPr>
            <p:cNvSpPr/>
            <p:nvPr/>
          </p:nvSpPr>
          <p:spPr>
            <a:xfrm>
              <a:off x="42355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35;p57">
              <a:extLst>
                <a:ext uri="{FF2B5EF4-FFF2-40B4-BE49-F238E27FC236}">
                  <a16:creationId xmlns:a16="http://schemas.microsoft.com/office/drawing/2014/main" id="{F3EFCD45-5411-8ABC-02EC-64E0D4A1B447}"/>
                </a:ext>
              </a:extLst>
            </p:cNvPr>
            <p:cNvSpPr/>
            <p:nvPr/>
          </p:nvSpPr>
          <p:spPr>
            <a:xfrm>
              <a:off x="44211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36;p57">
              <a:extLst>
                <a:ext uri="{FF2B5EF4-FFF2-40B4-BE49-F238E27FC236}">
                  <a16:creationId xmlns:a16="http://schemas.microsoft.com/office/drawing/2014/main" id="{DF133A8F-C333-5AA2-DC6A-A1D4FA4BB240}"/>
                </a:ext>
              </a:extLst>
            </p:cNvPr>
            <p:cNvSpPr/>
            <p:nvPr/>
          </p:nvSpPr>
          <p:spPr>
            <a:xfrm>
              <a:off x="46059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37;p57">
              <a:extLst>
                <a:ext uri="{FF2B5EF4-FFF2-40B4-BE49-F238E27FC236}">
                  <a16:creationId xmlns:a16="http://schemas.microsoft.com/office/drawing/2014/main" id="{3691B91D-CD81-28D5-DC1E-52D119FA7376}"/>
                </a:ext>
              </a:extLst>
            </p:cNvPr>
            <p:cNvSpPr/>
            <p:nvPr/>
          </p:nvSpPr>
          <p:spPr>
            <a:xfrm>
              <a:off x="47915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38;p57">
              <a:extLst>
                <a:ext uri="{FF2B5EF4-FFF2-40B4-BE49-F238E27FC236}">
                  <a16:creationId xmlns:a16="http://schemas.microsoft.com/office/drawing/2014/main" id="{C0B52405-55D2-3C2A-1863-E158ABBA8995}"/>
                </a:ext>
              </a:extLst>
            </p:cNvPr>
            <p:cNvSpPr/>
            <p:nvPr/>
          </p:nvSpPr>
          <p:spPr>
            <a:xfrm>
              <a:off x="49772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39;p57">
              <a:extLst>
                <a:ext uri="{FF2B5EF4-FFF2-40B4-BE49-F238E27FC236}">
                  <a16:creationId xmlns:a16="http://schemas.microsoft.com/office/drawing/2014/main" id="{28B48E6C-F511-688C-CB83-55DFFEF39788}"/>
                </a:ext>
              </a:extLst>
            </p:cNvPr>
            <p:cNvSpPr/>
            <p:nvPr/>
          </p:nvSpPr>
          <p:spPr>
            <a:xfrm>
              <a:off x="51620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40;p57">
              <a:extLst>
                <a:ext uri="{FF2B5EF4-FFF2-40B4-BE49-F238E27FC236}">
                  <a16:creationId xmlns:a16="http://schemas.microsoft.com/office/drawing/2014/main" id="{479CB632-FC06-BF2E-C408-2F534F16CF42}"/>
                </a:ext>
              </a:extLst>
            </p:cNvPr>
            <p:cNvSpPr/>
            <p:nvPr/>
          </p:nvSpPr>
          <p:spPr>
            <a:xfrm>
              <a:off x="53476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41;p57">
              <a:extLst>
                <a:ext uri="{FF2B5EF4-FFF2-40B4-BE49-F238E27FC236}">
                  <a16:creationId xmlns:a16="http://schemas.microsoft.com/office/drawing/2014/main" id="{38380E3A-AFED-1D5D-C6BF-C1C6FC7563FB}"/>
                </a:ext>
              </a:extLst>
            </p:cNvPr>
            <p:cNvSpPr/>
            <p:nvPr/>
          </p:nvSpPr>
          <p:spPr>
            <a:xfrm>
              <a:off x="55325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42;p57">
              <a:extLst>
                <a:ext uri="{FF2B5EF4-FFF2-40B4-BE49-F238E27FC236}">
                  <a16:creationId xmlns:a16="http://schemas.microsoft.com/office/drawing/2014/main" id="{BB6D86A4-8E3A-B763-04F7-B29D2E7CCCA7}"/>
                </a:ext>
              </a:extLst>
            </p:cNvPr>
            <p:cNvSpPr/>
            <p:nvPr/>
          </p:nvSpPr>
          <p:spPr>
            <a:xfrm>
              <a:off x="2011900" y="2086425"/>
              <a:ext cx="6450" cy="1381425"/>
            </a:xfrm>
            <a:custGeom>
              <a:avLst/>
              <a:gdLst/>
              <a:ahLst/>
              <a:cxnLst/>
              <a:rect l="l" t="t" r="r" b="b"/>
              <a:pathLst>
                <a:path w="258" h="55257" extrusionOk="0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43;p57">
              <a:extLst>
                <a:ext uri="{FF2B5EF4-FFF2-40B4-BE49-F238E27FC236}">
                  <a16:creationId xmlns:a16="http://schemas.microsoft.com/office/drawing/2014/main" id="{924477BD-E5CA-B83A-28EE-D8890C9832CF}"/>
                </a:ext>
              </a:extLst>
            </p:cNvPr>
            <p:cNvSpPr/>
            <p:nvPr/>
          </p:nvSpPr>
          <p:spPr>
            <a:xfrm>
              <a:off x="2015100" y="3464625"/>
              <a:ext cx="87625" cy="6450"/>
            </a:xfrm>
            <a:custGeom>
              <a:avLst/>
              <a:gdLst/>
              <a:ahLst/>
              <a:cxnLst/>
              <a:rect l="l" t="t" r="r" b="b"/>
              <a:pathLst>
                <a:path w="3505" h="258" extrusionOk="0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44;p57">
              <a:extLst>
                <a:ext uri="{FF2B5EF4-FFF2-40B4-BE49-F238E27FC236}">
                  <a16:creationId xmlns:a16="http://schemas.microsoft.com/office/drawing/2014/main" id="{DE372499-FF68-9914-8120-0E2D4F4C54EC}"/>
                </a:ext>
              </a:extLst>
            </p:cNvPr>
            <p:cNvSpPr/>
            <p:nvPr/>
          </p:nvSpPr>
          <p:spPr>
            <a:xfrm>
              <a:off x="1917875" y="3188175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45;p57">
              <a:extLst>
                <a:ext uri="{FF2B5EF4-FFF2-40B4-BE49-F238E27FC236}">
                  <a16:creationId xmlns:a16="http://schemas.microsoft.com/office/drawing/2014/main" id="{2FD7D56E-87AA-755A-3434-A140C8CBF4A6}"/>
                </a:ext>
              </a:extLst>
            </p:cNvPr>
            <p:cNvSpPr/>
            <p:nvPr/>
          </p:nvSpPr>
          <p:spPr>
            <a:xfrm>
              <a:off x="1917875" y="2911725"/>
              <a:ext cx="97250" cy="7275"/>
            </a:xfrm>
            <a:custGeom>
              <a:avLst/>
              <a:gdLst/>
              <a:ahLst/>
              <a:cxnLst/>
              <a:rect l="l" t="t" r="r" b="b"/>
              <a:pathLst>
                <a:path w="3890" h="291" extrusionOk="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46;p57">
              <a:extLst>
                <a:ext uri="{FF2B5EF4-FFF2-40B4-BE49-F238E27FC236}">
                  <a16:creationId xmlns:a16="http://schemas.microsoft.com/office/drawing/2014/main" id="{0527763E-6FA8-0CA8-AF69-E86B6D58557D}"/>
                </a:ext>
              </a:extLst>
            </p:cNvPr>
            <p:cNvSpPr/>
            <p:nvPr/>
          </p:nvSpPr>
          <p:spPr>
            <a:xfrm>
              <a:off x="1917875" y="26361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47;p57">
              <a:extLst>
                <a:ext uri="{FF2B5EF4-FFF2-40B4-BE49-F238E27FC236}">
                  <a16:creationId xmlns:a16="http://schemas.microsoft.com/office/drawing/2014/main" id="{430E15A4-B247-4ED8-FDC8-5EE1E5B93480}"/>
                </a:ext>
              </a:extLst>
            </p:cNvPr>
            <p:cNvSpPr/>
            <p:nvPr/>
          </p:nvSpPr>
          <p:spPr>
            <a:xfrm>
              <a:off x="1917875" y="235965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48;p57">
              <a:extLst>
                <a:ext uri="{FF2B5EF4-FFF2-40B4-BE49-F238E27FC236}">
                  <a16:creationId xmlns:a16="http://schemas.microsoft.com/office/drawing/2014/main" id="{EC4E23C4-FA25-59F7-89C8-EF8849BBAA34}"/>
                </a:ext>
              </a:extLst>
            </p:cNvPr>
            <p:cNvSpPr/>
            <p:nvPr/>
          </p:nvSpPr>
          <p:spPr>
            <a:xfrm>
              <a:off x="1917875" y="20832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49;p57">
              <a:extLst>
                <a:ext uri="{FF2B5EF4-FFF2-40B4-BE49-F238E27FC236}">
                  <a16:creationId xmlns:a16="http://schemas.microsoft.com/office/drawing/2014/main" id="{83B5A79C-4C7C-6DDF-8361-C45522644FAC}"/>
                </a:ext>
              </a:extLst>
            </p:cNvPr>
            <p:cNvSpPr/>
            <p:nvPr/>
          </p:nvSpPr>
          <p:spPr>
            <a:xfrm>
              <a:off x="2093050" y="2349650"/>
              <a:ext cx="214600" cy="855725"/>
            </a:xfrm>
            <a:custGeom>
              <a:avLst/>
              <a:gdLst/>
              <a:ahLst/>
              <a:cxnLst/>
              <a:rect l="l" t="t" r="r" b="b"/>
              <a:pathLst>
                <a:path w="8584" h="34229" extrusionOk="0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250;p57">
              <a:extLst>
                <a:ext uri="{FF2B5EF4-FFF2-40B4-BE49-F238E27FC236}">
                  <a16:creationId xmlns:a16="http://schemas.microsoft.com/office/drawing/2014/main" id="{81AFB101-8D09-D8D1-8C6A-EE4D3CAA1B3D}"/>
                </a:ext>
              </a:extLst>
            </p:cNvPr>
            <p:cNvSpPr/>
            <p:nvPr/>
          </p:nvSpPr>
          <p:spPr>
            <a:xfrm>
              <a:off x="2277900" y="2349575"/>
              <a:ext cx="215375" cy="496275"/>
            </a:xfrm>
            <a:custGeom>
              <a:avLst/>
              <a:gdLst/>
              <a:ahLst/>
              <a:cxnLst/>
              <a:rect l="l" t="t" r="r" b="b"/>
              <a:pathLst>
                <a:path w="8615" h="19851" extrusionOk="0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251;p57">
              <a:extLst>
                <a:ext uri="{FF2B5EF4-FFF2-40B4-BE49-F238E27FC236}">
                  <a16:creationId xmlns:a16="http://schemas.microsoft.com/office/drawing/2014/main" id="{E7CFD14F-8E91-1325-0D98-F42A987B5B69}"/>
                </a:ext>
              </a:extLst>
            </p:cNvPr>
            <p:cNvSpPr/>
            <p:nvPr/>
          </p:nvSpPr>
          <p:spPr>
            <a:xfrm>
              <a:off x="2463525" y="2625750"/>
              <a:ext cx="214600" cy="220300"/>
            </a:xfrm>
            <a:custGeom>
              <a:avLst/>
              <a:gdLst/>
              <a:ahLst/>
              <a:cxnLst/>
              <a:rect l="l" t="t" r="r" b="b"/>
              <a:pathLst>
                <a:path w="8584" h="8812" extrusionOk="0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252;p57">
              <a:extLst>
                <a:ext uri="{FF2B5EF4-FFF2-40B4-BE49-F238E27FC236}">
                  <a16:creationId xmlns:a16="http://schemas.microsoft.com/office/drawing/2014/main" id="{C5351AE3-8979-2389-6051-6FB5C763E644}"/>
                </a:ext>
              </a:extLst>
            </p:cNvPr>
            <p:cNvSpPr/>
            <p:nvPr/>
          </p:nvSpPr>
          <p:spPr>
            <a:xfrm>
              <a:off x="2648350" y="2625650"/>
              <a:ext cx="215400" cy="523975"/>
            </a:xfrm>
            <a:custGeom>
              <a:avLst/>
              <a:gdLst/>
              <a:ahLst/>
              <a:cxnLst/>
              <a:rect l="l" t="t" r="r" b="b"/>
              <a:pathLst>
                <a:path w="8616" h="20959" extrusionOk="0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253;p57">
              <a:extLst>
                <a:ext uri="{FF2B5EF4-FFF2-40B4-BE49-F238E27FC236}">
                  <a16:creationId xmlns:a16="http://schemas.microsoft.com/office/drawing/2014/main" id="{5F3DBAE2-2D4C-ADCE-8937-7F97604FE744}"/>
                </a:ext>
              </a:extLst>
            </p:cNvPr>
            <p:cNvSpPr/>
            <p:nvPr/>
          </p:nvSpPr>
          <p:spPr>
            <a:xfrm>
              <a:off x="2834000" y="2349650"/>
              <a:ext cx="215375" cy="800275"/>
            </a:xfrm>
            <a:custGeom>
              <a:avLst/>
              <a:gdLst/>
              <a:ahLst/>
              <a:cxnLst/>
              <a:rect l="l" t="t" r="r" b="b"/>
              <a:pathLst>
                <a:path w="8615" h="32011" extrusionOk="0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254;p57">
              <a:extLst>
                <a:ext uri="{FF2B5EF4-FFF2-40B4-BE49-F238E27FC236}">
                  <a16:creationId xmlns:a16="http://schemas.microsoft.com/office/drawing/2014/main" id="{5479E836-CC47-5B7C-94C1-834B44BB88B3}"/>
                </a:ext>
              </a:extLst>
            </p:cNvPr>
            <p:cNvSpPr/>
            <p:nvPr/>
          </p:nvSpPr>
          <p:spPr>
            <a:xfrm>
              <a:off x="3018825" y="2072975"/>
              <a:ext cx="216200" cy="303350"/>
            </a:xfrm>
            <a:custGeom>
              <a:avLst/>
              <a:gdLst/>
              <a:ahLst/>
              <a:cxnLst/>
              <a:rect l="l" t="t" r="r" b="b"/>
              <a:pathLst>
                <a:path w="8648" h="12134" extrusionOk="0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255;p57">
              <a:extLst>
                <a:ext uri="{FF2B5EF4-FFF2-40B4-BE49-F238E27FC236}">
                  <a16:creationId xmlns:a16="http://schemas.microsoft.com/office/drawing/2014/main" id="{4E1F54A0-B129-2CB9-A02A-7FA39C389DC0}"/>
                </a:ext>
              </a:extLst>
            </p:cNvPr>
            <p:cNvSpPr/>
            <p:nvPr/>
          </p:nvSpPr>
          <p:spPr>
            <a:xfrm>
              <a:off x="3205250" y="2073275"/>
              <a:ext cx="213800" cy="1270100"/>
            </a:xfrm>
            <a:custGeom>
              <a:avLst/>
              <a:gdLst/>
              <a:ahLst/>
              <a:cxnLst/>
              <a:rect l="l" t="t" r="r" b="b"/>
              <a:pathLst>
                <a:path w="8552" h="50804" extrusionOk="0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256;p57">
              <a:extLst>
                <a:ext uri="{FF2B5EF4-FFF2-40B4-BE49-F238E27FC236}">
                  <a16:creationId xmlns:a16="http://schemas.microsoft.com/office/drawing/2014/main" id="{8B8C6F6E-D7C5-6D7E-A5E0-E3BEB513C4A5}"/>
                </a:ext>
              </a:extLst>
            </p:cNvPr>
            <p:cNvSpPr/>
            <p:nvPr/>
          </p:nvSpPr>
          <p:spPr>
            <a:xfrm>
              <a:off x="3390100" y="3233525"/>
              <a:ext cx="215375" cy="109425"/>
            </a:xfrm>
            <a:custGeom>
              <a:avLst/>
              <a:gdLst/>
              <a:ahLst/>
              <a:cxnLst/>
              <a:rect l="l" t="t" r="r" b="b"/>
              <a:pathLst>
                <a:path w="8615" h="4377" extrusionOk="0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257;p57">
              <a:extLst>
                <a:ext uri="{FF2B5EF4-FFF2-40B4-BE49-F238E27FC236}">
                  <a16:creationId xmlns:a16="http://schemas.microsoft.com/office/drawing/2014/main" id="{96B21510-CE62-AD21-86CA-580834E8B6DA}"/>
                </a:ext>
              </a:extLst>
            </p:cNvPr>
            <p:cNvSpPr/>
            <p:nvPr/>
          </p:nvSpPr>
          <p:spPr>
            <a:xfrm>
              <a:off x="3575725" y="3205775"/>
              <a:ext cx="214575" cy="54250"/>
            </a:xfrm>
            <a:custGeom>
              <a:avLst/>
              <a:gdLst/>
              <a:ahLst/>
              <a:cxnLst/>
              <a:rect l="l" t="t" r="r" b="b"/>
              <a:pathLst>
                <a:path w="8583" h="2170" extrusionOk="0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258;p57">
              <a:extLst>
                <a:ext uri="{FF2B5EF4-FFF2-40B4-BE49-F238E27FC236}">
                  <a16:creationId xmlns:a16="http://schemas.microsoft.com/office/drawing/2014/main" id="{6C18EAD2-5ED6-F301-F128-75D3A9D3D6C9}"/>
                </a:ext>
              </a:extLst>
            </p:cNvPr>
            <p:cNvSpPr/>
            <p:nvPr/>
          </p:nvSpPr>
          <p:spPr>
            <a:xfrm>
              <a:off x="3760550" y="3122975"/>
              <a:ext cx="215400" cy="109875"/>
            </a:xfrm>
            <a:custGeom>
              <a:avLst/>
              <a:gdLst/>
              <a:ahLst/>
              <a:cxnLst/>
              <a:rect l="l" t="t" r="r" b="b"/>
              <a:pathLst>
                <a:path w="8616" h="4395" extrusionOk="0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259;p57">
              <a:extLst>
                <a:ext uri="{FF2B5EF4-FFF2-40B4-BE49-F238E27FC236}">
                  <a16:creationId xmlns:a16="http://schemas.microsoft.com/office/drawing/2014/main" id="{5E7F414F-0500-1E55-9848-5994A03C8594}"/>
                </a:ext>
              </a:extLst>
            </p:cNvPr>
            <p:cNvSpPr/>
            <p:nvPr/>
          </p:nvSpPr>
          <p:spPr>
            <a:xfrm>
              <a:off x="3945375" y="3012600"/>
              <a:ext cx="216200" cy="137375"/>
            </a:xfrm>
            <a:custGeom>
              <a:avLst/>
              <a:gdLst/>
              <a:ahLst/>
              <a:cxnLst/>
              <a:rect l="l" t="t" r="r" b="b"/>
              <a:pathLst>
                <a:path w="8648" h="5495" extrusionOk="0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60;p57">
              <a:extLst>
                <a:ext uri="{FF2B5EF4-FFF2-40B4-BE49-F238E27FC236}">
                  <a16:creationId xmlns:a16="http://schemas.microsoft.com/office/drawing/2014/main" id="{6C57A595-3645-E82B-61FB-DC31085948CA}"/>
                </a:ext>
              </a:extLst>
            </p:cNvPr>
            <p:cNvSpPr/>
            <p:nvPr/>
          </p:nvSpPr>
          <p:spPr>
            <a:xfrm>
              <a:off x="4131025" y="3012275"/>
              <a:ext cx="215375" cy="82250"/>
            </a:xfrm>
            <a:custGeom>
              <a:avLst/>
              <a:gdLst/>
              <a:ahLst/>
              <a:cxnLst/>
              <a:rect l="l" t="t" r="r" b="b"/>
              <a:pathLst>
                <a:path w="8615" h="3290" extrusionOk="0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61;p57">
              <a:extLst>
                <a:ext uri="{FF2B5EF4-FFF2-40B4-BE49-F238E27FC236}">
                  <a16:creationId xmlns:a16="http://schemas.microsoft.com/office/drawing/2014/main" id="{07374BF8-2C22-72B6-0495-992E91990F29}"/>
                </a:ext>
              </a:extLst>
            </p:cNvPr>
            <p:cNvSpPr/>
            <p:nvPr/>
          </p:nvSpPr>
          <p:spPr>
            <a:xfrm>
              <a:off x="4316650" y="3067625"/>
              <a:ext cx="215400" cy="137450"/>
            </a:xfrm>
            <a:custGeom>
              <a:avLst/>
              <a:gdLst/>
              <a:ahLst/>
              <a:cxnLst/>
              <a:rect l="l" t="t" r="r" b="b"/>
              <a:pathLst>
                <a:path w="8616" h="5498" extrusionOk="0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262;p57">
              <a:extLst>
                <a:ext uri="{FF2B5EF4-FFF2-40B4-BE49-F238E27FC236}">
                  <a16:creationId xmlns:a16="http://schemas.microsoft.com/office/drawing/2014/main" id="{8B710EBB-C421-8286-54B7-B47369B6857A}"/>
                </a:ext>
              </a:extLst>
            </p:cNvPr>
            <p:cNvSpPr/>
            <p:nvPr/>
          </p:nvSpPr>
          <p:spPr>
            <a:xfrm>
              <a:off x="4502275" y="2598425"/>
              <a:ext cx="215400" cy="606550"/>
            </a:xfrm>
            <a:custGeom>
              <a:avLst/>
              <a:gdLst/>
              <a:ahLst/>
              <a:cxnLst/>
              <a:rect l="l" t="t" r="r" b="b"/>
              <a:pathLst>
                <a:path w="8616" h="24262" extrusionOk="0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263;p57">
              <a:extLst>
                <a:ext uri="{FF2B5EF4-FFF2-40B4-BE49-F238E27FC236}">
                  <a16:creationId xmlns:a16="http://schemas.microsoft.com/office/drawing/2014/main" id="{F511BBCC-8AF5-2BA7-A90C-ED7039FD118B}"/>
                </a:ext>
              </a:extLst>
            </p:cNvPr>
            <p:cNvSpPr/>
            <p:nvPr/>
          </p:nvSpPr>
          <p:spPr>
            <a:xfrm>
              <a:off x="4687125" y="2515100"/>
              <a:ext cx="215375" cy="109875"/>
            </a:xfrm>
            <a:custGeom>
              <a:avLst/>
              <a:gdLst/>
              <a:ahLst/>
              <a:cxnLst/>
              <a:rect l="l" t="t" r="r" b="b"/>
              <a:pathLst>
                <a:path w="8615" h="4395" extrusionOk="0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64;p57">
              <a:extLst>
                <a:ext uri="{FF2B5EF4-FFF2-40B4-BE49-F238E27FC236}">
                  <a16:creationId xmlns:a16="http://schemas.microsoft.com/office/drawing/2014/main" id="{6DC53EB9-B1FC-C583-797F-D90BA9DDAE87}"/>
                </a:ext>
              </a:extLst>
            </p:cNvPr>
            <p:cNvSpPr/>
            <p:nvPr/>
          </p:nvSpPr>
          <p:spPr>
            <a:xfrm>
              <a:off x="4871950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65;p57">
              <a:extLst>
                <a:ext uri="{FF2B5EF4-FFF2-40B4-BE49-F238E27FC236}">
                  <a16:creationId xmlns:a16="http://schemas.microsoft.com/office/drawing/2014/main" id="{4C748B10-97F2-4B81-1A17-4ED647BD760E}"/>
                </a:ext>
              </a:extLst>
            </p:cNvPr>
            <p:cNvSpPr/>
            <p:nvPr/>
          </p:nvSpPr>
          <p:spPr>
            <a:xfrm>
              <a:off x="5057575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66;p57">
              <a:extLst>
                <a:ext uri="{FF2B5EF4-FFF2-40B4-BE49-F238E27FC236}">
                  <a16:creationId xmlns:a16="http://schemas.microsoft.com/office/drawing/2014/main" id="{7FA0B640-61FE-251D-604B-76C8A045545D}"/>
                </a:ext>
              </a:extLst>
            </p:cNvPr>
            <p:cNvSpPr/>
            <p:nvPr/>
          </p:nvSpPr>
          <p:spPr>
            <a:xfrm>
              <a:off x="5243225" y="2515200"/>
              <a:ext cx="215375" cy="137350"/>
            </a:xfrm>
            <a:custGeom>
              <a:avLst/>
              <a:gdLst/>
              <a:ahLst/>
              <a:cxnLst/>
              <a:rect l="l" t="t" r="r" b="b"/>
              <a:pathLst>
                <a:path w="8615" h="5494" extrusionOk="0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67;p57">
              <a:extLst>
                <a:ext uri="{FF2B5EF4-FFF2-40B4-BE49-F238E27FC236}">
                  <a16:creationId xmlns:a16="http://schemas.microsoft.com/office/drawing/2014/main" id="{18DC2B60-4667-0CB7-D5DF-E44F1D203DB2}"/>
                </a:ext>
              </a:extLst>
            </p:cNvPr>
            <p:cNvSpPr/>
            <p:nvPr/>
          </p:nvSpPr>
          <p:spPr>
            <a:xfrm>
              <a:off x="2074575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68;p57">
              <a:extLst>
                <a:ext uri="{FF2B5EF4-FFF2-40B4-BE49-F238E27FC236}">
                  <a16:creationId xmlns:a16="http://schemas.microsoft.com/office/drawing/2014/main" id="{ADC9E5E2-E5EA-1E76-513A-8982F6DB91AC}"/>
                </a:ext>
              </a:extLst>
            </p:cNvPr>
            <p:cNvSpPr/>
            <p:nvPr/>
          </p:nvSpPr>
          <p:spPr>
            <a:xfrm>
              <a:off x="2068150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69;p57">
              <a:extLst>
                <a:ext uri="{FF2B5EF4-FFF2-40B4-BE49-F238E27FC236}">
                  <a16:creationId xmlns:a16="http://schemas.microsoft.com/office/drawing/2014/main" id="{EC17E547-C25E-FBA0-D8E7-399117BA5A4B}"/>
                </a:ext>
              </a:extLst>
            </p:cNvPr>
            <p:cNvSpPr/>
            <p:nvPr/>
          </p:nvSpPr>
          <p:spPr>
            <a:xfrm>
              <a:off x="2260200" y="232992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270;p57">
              <a:extLst>
                <a:ext uri="{FF2B5EF4-FFF2-40B4-BE49-F238E27FC236}">
                  <a16:creationId xmlns:a16="http://schemas.microsoft.com/office/drawing/2014/main" id="{F67B8816-A2BF-3F3D-DEDB-71D5D0DE2F4E}"/>
                </a:ext>
              </a:extLst>
            </p:cNvPr>
            <p:cNvSpPr/>
            <p:nvPr/>
          </p:nvSpPr>
          <p:spPr>
            <a:xfrm>
              <a:off x="2253775" y="232347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271;p57">
              <a:extLst>
                <a:ext uri="{FF2B5EF4-FFF2-40B4-BE49-F238E27FC236}">
                  <a16:creationId xmlns:a16="http://schemas.microsoft.com/office/drawing/2014/main" id="{ED87D0E8-FB23-06DC-9E84-D7D7D70341F7}"/>
                </a:ext>
              </a:extLst>
            </p:cNvPr>
            <p:cNvSpPr/>
            <p:nvPr/>
          </p:nvSpPr>
          <p:spPr>
            <a:xfrm>
              <a:off x="2445850" y="2800025"/>
              <a:ext cx="65100" cy="65125"/>
            </a:xfrm>
            <a:custGeom>
              <a:avLst/>
              <a:gdLst/>
              <a:ahLst/>
              <a:cxnLst/>
              <a:rect l="l" t="t" r="r" b="b"/>
              <a:pathLst>
                <a:path w="2604" h="2605" extrusionOk="0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272;p57">
              <a:extLst>
                <a:ext uri="{FF2B5EF4-FFF2-40B4-BE49-F238E27FC236}">
                  <a16:creationId xmlns:a16="http://schemas.microsoft.com/office/drawing/2014/main" id="{4EAB6FFC-5D0A-610B-872C-987F0CCC156F}"/>
                </a:ext>
              </a:extLst>
            </p:cNvPr>
            <p:cNvSpPr/>
            <p:nvPr/>
          </p:nvSpPr>
          <p:spPr>
            <a:xfrm>
              <a:off x="2438600" y="2792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273;p57">
              <a:extLst>
                <a:ext uri="{FF2B5EF4-FFF2-40B4-BE49-F238E27FC236}">
                  <a16:creationId xmlns:a16="http://schemas.microsoft.com/office/drawing/2014/main" id="{AA70FECD-012D-AC0B-62B8-19E43712A310}"/>
                </a:ext>
              </a:extLst>
            </p:cNvPr>
            <p:cNvSpPr/>
            <p:nvPr/>
          </p:nvSpPr>
          <p:spPr>
            <a:xfrm>
              <a:off x="2630675" y="2606350"/>
              <a:ext cx="65925" cy="65925"/>
            </a:xfrm>
            <a:custGeom>
              <a:avLst/>
              <a:gdLst/>
              <a:ahLst/>
              <a:cxnLst/>
              <a:rect l="l" t="t" r="r" b="b"/>
              <a:pathLst>
                <a:path w="2637" h="2637" extrusionOk="0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274;p57">
              <a:extLst>
                <a:ext uri="{FF2B5EF4-FFF2-40B4-BE49-F238E27FC236}">
                  <a16:creationId xmlns:a16="http://schemas.microsoft.com/office/drawing/2014/main" id="{7A2F8B4A-C5E5-50F9-147E-C3B14BB77E82}"/>
                </a:ext>
              </a:extLst>
            </p:cNvPr>
            <p:cNvSpPr/>
            <p:nvPr/>
          </p:nvSpPr>
          <p:spPr>
            <a:xfrm>
              <a:off x="26242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275;p57">
              <a:extLst>
                <a:ext uri="{FF2B5EF4-FFF2-40B4-BE49-F238E27FC236}">
                  <a16:creationId xmlns:a16="http://schemas.microsoft.com/office/drawing/2014/main" id="{8E1F7E30-CDCE-10BC-37D9-18FE573E3354}"/>
                </a:ext>
              </a:extLst>
            </p:cNvPr>
            <p:cNvSpPr/>
            <p:nvPr/>
          </p:nvSpPr>
          <p:spPr>
            <a:xfrm>
              <a:off x="28163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276;p57">
              <a:extLst>
                <a:ext uri="{FF2B5EF4-FFF2-40B4-BE49-F238E27FC236}">
                  <a16:creationId xmlns:a16="http://schemas.microsoft.com/office/drawing/2014/main" id="{AB85F088-AC9A-3671-F055-25202B2D762C}"/>
                </a:ext>
              </a:extLst>
            </p:cNvPr>
            <p:cNvSpPr/>
            <p:nvPr/>
          </p:nvSpPr>
          <p:spPr>
            <a:xfrm>
              <a:off x="28098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277;p57">
              <a:extLst>
                <a:ext uri="{FF2B5EF4-FFF2-40B4-BE49-F238E27FC236}">
                  <a16:creationId xmlns:a16="http://schemas.microsoft.com/office/drawing/2014/main" id="{04DDBEA3-9B44-F171-84F8-C576965B285F}"/>
                </a:ext>
              </a:extLst>
            </p:cNvPr>
            <p:cNvSpPr/>
            <p:nvPr/>
          </p:nvSpPr>
          <p:spPr>
            <a:xfrm>
              <a:off x="3001150" y="2329925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278;p57">
              <a:extLst>
                <a:ext uri="{FF2B5EF4-FFF2-40B4-BE49-F238E27FC236}">
                  <a16:creationId xmlns:a16="http://schemas.microsoft.com/office/drawing/2014/main" id="{11F9772A-7347-51B3-AEA8-60FBC825F971}"/>
                </a:ext>
              </a:extLst>
            </p:cNvPr>
            <p:cNvSpPr/>
            <p:nvPr/>
          </p:nvSpPr>
          <p:spPr>
            <a:xfrm>
              <a:off x="2994700" y="2323475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279;p57">
              <a:extLst>
                <a:ext uri="{FF2B5EF4-FFF2-40B4-BE49-F238E27FC236}">
                  <a16:creationId xmlns:a16="http://schemas.microsoft.com/office/drawing/2014/main" id="{EAB863B8-04FF-D1F8-A538-52CA3F479C10}"/>
                </a:ext>
              </a:extLst>
            </p:cNvPr>
            <p:cNvSpPr/>
            <p:nvPr/>
          </p:nvSpPr>
          <p:spPr>
            <a:xfrm>
              <a:off x="3186775" y="2054275"/>
              <a:ext cx="65925" cy="65125"/>
            </a:xfrm>
            <a:custGeom>
              <a:avLst/>
              <a:gdLst/>
              <a:ahLst/>
              <a:cxnLst/>
              <a:rect l="l" t="t" r="r" b="b"/>
              <a:pathLst>
                <a:path w="2637" h="2605" extrusionOk="0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280;p57">
              <a:extLst>
                <a:ext uri="{FF2B5EF4-FFF2-40B4-BE49-F238E27FC236}">
                  <a16:creationId xmlns:a16="http://schemas.microsoft.com/office/drawing/2014/main" id="{82DDF9BF-6D30-AEEA-337C-C1425E406590}"/>
                </a:ext>
              </a:extLst>
            </p:cNvPr>
            <p:cNvSpPr/>
            <p:nvPr/>
          </p:nvSpPr>
          <p:spPr>
            <a:xfrm>
              <a:off x="3180350" y="20470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281;p57">
              <a:extLst>
                <a:ext uri="{FF2B5EF4-FFF2-40B4-BE49-F238E27FC236}">
                  <a16:creationId xmlns:a16="http://schemas.microsoft.com/office/drawing/2014/main" id="{DFF04B4C-40D8-DB00-2EC8-2716DB17AF92}"/>
                </a:ext>
              </a:extLst>
            </p:cNvPr>
            <p:cNvSpPr/>
            <p:nvPr/>
          </p:nvSpPr>
          <p:spPr>
            <a:xfrm>
              <a:off x="3372400" y="32966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282;p57">
              <a:extLst>
                <a:ext uri="{FF2B5EF4-FFF2-40B4-BE49-F238E27FC236}">
                  <a16:creationId xmlns:a16="http://schemas.microsoft.com/office/drawing/2014/main" id="{7C726AE5-C8FD-992F-9713-3EDC73240D23}"/>
                </a:ext>
              </a:extLst>
            </p:cNvPr>
            <p:cNvSpPr/>
            <p:nvPr/>
          </p:nvSpPr>
          <p:spPr>
            <a:xfrm>
              <a:off x="3365175" y="32902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283;p57">
              <a:extLst>
                <a:ext uri="{FF2B5EF4-FFF2-40B4-BE49-F238E27FC236}">
                  <a16:creationId xmlns:a16="http://schemas.microsoft.com/office/drawing/2014/main" id="{F6BE4140-15B5-1D8C-C0D3-40D210A883D7}"/>
                </a:ext>
              </a:extLst>
            </p:cNvPr>
            <p:cNvSpPr/>
            <p:nvPr/>
          </p:nvSpPr>
          <p:spPr>
            <a:xfrm>
              <a:off x="3557250" y="3213900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284;p57">
              <a:extLst>
                <a:ext uri="{FF2B5EF4-FFF2-40B4-BE49-F238E27FC236}">
                  <a16:creationId xmlns:a16="http://schemas.microsoft.com/office/drawing/2014/main" id="{F197D79A-921A-2DF0-2D8F-C092DEE1AD71}"/>
                </a:ext>
              </a:extLst>
            </p:cNvPr>
            <p:cNvSpPr/>
            <p:nvPr/>
          </p:nvSpPr>
          <p:spPr>
            <a:xfrm>
              <a:off x="3550800" y="3207450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285;p57">
              <a:extLst>
                <a:ext uri="{FF2B5EF4-FFF2-40B4-BE49-F238E27FC236}">
                  <a16:creationId xmlns:a16="http://schemas.microsoft.com/office/drawing/2014/main" id="{3447F27C-64B8-6627-61D5-0AD6A2361FA8}"/>
                </a:ext>
              </a:extLst>
            </p:cNvPr>
            <p:cNvSpPr/>
            <p:nvPr/>
          </p:nvSpPr>
          <p:spPr>
            <a:xfrm>
              <a:off x="3742875" y="31865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286;p57">
              <a:extLst>
                <a:ext uri="{FF2B5EF4-FFF2-40B4-BE49-F238E27FC236}">
                  <a16:creationId xmlns:a16="http://schemas.microsoft.com/office/drawing/2014/main" id="{3C51BA67-5156-C2BC-1221-C5BDCDB8F65A}"/>
                </a:ext>
              </a:extLst>
            </p:cNvPr>
            <p:cNvSpPr/>
            <p:nvPr/>
          </p:nvSpPr>
          <p:spPr>
            <a:xfrm>
              <a:off x="3736450" y="31801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287;p57">
              <a:extLst>
                <a:ext uri="{FF2B5EF4-FFF2-40B4-BE49-F238E27FC236}">
                  <a16:creationId xmlns:a16="http://schemas.microsoft.com/office/drawing/2014/main" id="{BA771EF6-7108-62B6-9BA0-44C88238C5A9}"/>
                </a:ext>
              </a:extLst>
            </p:cNvPr>
            <p:cNvSpPr/>
            <p:nvPr/>
          </p:nvSpPr>
          <p:spPr>
            <a:xfrm>
              <a:off x="39285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288;p57">
              <a:extLst>
                <a:ext uri="{FF2B5EF4-FFF2-40B4-BE49-F238E27FC236}">
                  <a16:creationId xmlns:a16="http://schemas.microsoft.com/office/drawing/2014/main" id="{92ADDB71-D010-5EA7-C993-D1D6E0A24224}"/>
                </a:ext>
              </a:extLst>
            </p:cNvPr>
            <p:cNvSpPr/>
            <p:nvPr/>
          </p:nvSpPr>
          <p:spPr>
            <a:xfrm>
              <a:off x="39212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289;p57">
              <a:extLst>
                <a:ext uri="{FF2B5EF4-FFF2-40B4-BE49-F238E27FC236}">
                  <a16:creationId xmlns:a16="http://schemas.microsoft.com/office/drawing/2014/main" id="{2F7B250C-E1E1-E2FC-49E7-DAA0F200CEFF}"/>
                </a:ext>
              </a:extLst>
            </p:cNvPr>
            <p:cNvSpPr/>
            <p:nvPr/>
          </p:nvSpPr>
          <p:spPr>
            <a:xfrm>
              <a:off x="4113350" y="2992900"/>
              <a:ext cx="65900" cy="65925"/>
            </a:xfrm>
            <a:custGeom>
              <a:avLst/>
              <a:gdLst/>
              <a:ahLst/>
              <a:cxnLst/>
              <a:rect l="l" t="t" r="r" b="b"/>
              <a:pathLst>
                <a:path w="2636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290;p57">
              <a:extLst>
                <a:ext uri="{FF2B5EF4-FFF2-40B4-BE49-F238E27FC236}">
                  <a16:creationId xmlns:a16="http://schemas.microsoft.com/office/drawing/2014/main" id="{C8B12482-13AD-E3E8-91B4-27447C40FB62}"/>
                </a:ext>
              </a:extLst>
            </p:cNvPr>
            <p:cNvSpPr/>
            <p:nvPr/>
          </p:nvSpPr>
          <p:spPr>
            <a:xfrm>
              <a:off x="4106900" y="2986475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291;p57">
              <a:extLst>
                <a:ext uri="{FF2B5EF4-FFF2-40B4-BE49-F238E27FC236}">
                  <a16:creationId xmlns:a16="http://schemas.microsoft.com/office/drawing/2014/main" id="{86FB4AE8-8B4F-DB64-C83D-317A809E4909}"/>
                </a:ext>
              </a:extLst>
            </p:cNvPr>
            <p:cNvSpPr/>
            <p:nvPr/>
          </p:nvSpPr>
          <p:spPr>
            <a:xfrm>
              <a:off x="4298975" y="3048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292;p57">
              <a:extLst>
                <a:ext uri="{FF2B5EF4-FFF2-40B4-BE49-F238E27FC236}">
                  <a16:creationId xmlns:a16="http://schemas.microsoft.com/office/drawing/2014/main" id="{5D5E37FA-9140-75CC-9E10-8B0E93D621A8}"/>
                </a:ext>
              </a:extLst>
            </p:cNvPr>
            <p:cNvSpPr/>
            <p:nvPr/>
          </p:nvSpPr>
          <p:spPr>
            <a:xfrm>
              <a:off x="4292550" y="3041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293;p57">
              <a:extLst>
                <a:ext uri="{FF2B5EF4-FFF2-40B4-BE49-F238E27FC236}">
                  <a16:creationId xmlns:a16="http://schemas.microsoft.com/office/drawing/2014/main" id="{C3255921-1D06-029D-071F-19B2357D7F88}"/>
                </a:ext>
              </a:extLst>
            </p:cNvPr>
            <p:cNvSpPr/>
            <p:nvPr/>
          </p:nvSpPr>
          <p:spPr>
            <a:xfrm>
              <a:off x="4483800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294;p57">
              <a:extLst>
                <a:ext uri="{FF2B5EF4-FFF2-40B4-BE49-F238E27FC236}">
                  <a16:creationId xmlns:a16="http://schemas.microsoft.com/office/drawing/2014/main" id="{2AB1D9B5-C08A-6244-24F8-8CDB5FB85AE6}"/>
                </a:ext>
              </a:extLst>
            </p:cNvPr>
            <p:cNvSpPr/>
            <p:nvPr/>
          </p:nvSpPr>
          <p:spPr>
            <a:xfrm>
              <a:off x="4477375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295;p57">
              <a:extLst>
                <a:ext uri="{FF2B5EF4-FFF2-40B4-BE49-F238E27FC236}">
                  <a16:creationId xmlns:a16="http://schemas.microsoft.com/office/drawing/2014/main" id="{4F723D3F-1073-566A-8307-64A1F42147CA}"/>
                </a:ext>
              </a:extLst>
            </p:cNvPr>
            <p:cNvSpPr/>
            <p:nvPr/>
          </p:nvSpPr>
          <p:spPr>
            <a:xfrm>
              <a:off x="4669450" y="2579025"/>
              <a:ext cx="65900" cy="65125"/>
            </a:xfrm>
            <a:custGeom>
              <a:avLst/>
              <a:gdLst/>
              <a:ahLst/>
              <a:cxnLst/>
              <a:rect l="l" t="t" r="r" b="b"/>
              <a:pathLst>
                <a:path w="2636" h="2605" extrusionOk="0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296;p57">
              <a:extLst>
                <a:ext uri="{FF2B5EF4-FFF2-40B4-BE49-F238E27FC236}">
                  <a16:creationId xmlns:a16="http://schemas.microsoft.com/office/drawing/2014/main" id="{515C73C1-A342-CB79-9BBE-45F36CDE84C7}"/>
                </a:ext>
              </a:extLst>
            </p:cNvPr>
            <p:cNvSpPr/>
            <p:nvPr/>
          </p:nvSpPr>
          <p:spPr>
            <a:xfrm>
              <a:off x="4663000" y="2571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297;p57">
              <a:extLst>
                <a:ext uri="{FF2B5EF4-FFF2-40B4-BE49-F238E27FC236}">
                  <a16:creationId xmlns:a16="http://schemas.microsoft.com/office/drawing/2014/main" id="{26E641BB-D9F7-BF5D-0A52-89A8C1850DF7}"/>
                </a:ext>
              </a:extLst>
            </p:cNvPr>
            <p:cNvSpPr/>
            <p:nvPr/>
          </p:nvSpPr>
          <p:spPr>
            <a:xfrm>
              <a:off x="485507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298;p57">
              <a:extLst>
                <a:ext uri="{FF2B5EF4-FFF2-40B4-BE49-F238E27FC236}">
                  <a16:creationId xmlns:a16="http://schemas.microsoft.com/office/drawing/2014/main" id="{471A4B7A-5DA6-33AB-C38E-346895F94FB8}"/>
                </a:ext>
              </a:extLst>
            </p:cNvPr>
            <p:cNvSpPr/>
            <p:nvPr/>
          </p:nvSpPr>
          <p:spPr>
            <a:xfrm>
              <a:off x="4847850" y="24890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299;p57">
              <a:extLst>
                <a:ext uri="{FF2B5EF4-FFF2-40B4-BE49-F238E27FC236}">
                  <a16:creationId xmlns:a16="http://schemas.microsoft.com/office/drawing/2014/main" id="{8BAAD7E9-6659-44F1-BFB1-83EF1F419FE5}"/>
                </a:ext>
              </a:extLst>
            </p:cNvPr>
            <p:cNvSpPr/>
            <p:nvPr/>
          </p:nvSpPr>
          <p:spPr>
            <a:xfrm>
              <a:off x="5039900" y="238537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300;p57">
              <a:extLst>
                <a:ext uri="{FF2B5EF4-FFF2-40B4-BE49-F238E27FC236}">
                  <a16:creationId xmlns:a16="http://schemas.microsoft.com/office/drawing/2014/main" id="{44B9DE92-FF94-2A35-04DD-059D7FB5B431}"/>
                </a:ext>
              </a:extLst>
            </p:cNvPr>
            <p:cNvSpPr/>
            <p:nvPr/>
          </p:nvSpPr>
          <p:spPr>
            <a:xfrm>
              <a:off x="5033475" y="237892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301;p57">
              <a:extLst>
                <a:ext uri="{FF2B5EF4-FFF2-40B4-BE49-F238E27FC236}">
                  <a16:creationId xmlns:a16="http://schemas.microsoft.com/office/drawing/2014/main" id="{4578C956-EC20-5582-F36A-78D39A0061AF}"/>
                </a:ext>
              </a:extLst>
            </p:cNvPr>
            <p:cNvSpPr/>
            <p:nvPr/>
          </p:nvSpPr>
          <p:spPr>
            <a:xfrm>
              <a:off x="522552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302;p57">
              <a:extLst>
                <a:ext uri="{FF2B5EF4-FFF2-40B4-BE49-F238E27FC236}">
                  <a16:creationId xmlns:a16="http://schemas.microsoft.com/office/drawing/2014/main" id="{B129CE37-27BC-334B-8EDD-E2AB372DB8D1}"/>
                </a:ext>
              </a:extLst>
            </p:cNvPr>
            <p:cNvSpPr/>
            <p:nvPr/>
          </p:nvSpPr>
          <p:spPr>
            <a:xfrm>
              <a:off x="5219100" y="24890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303;p57">
              <a:extLst>
                <a:ext uri="{FF2B5EF4-FFF2-40B4-BE49-F238E27FC236}">
                  <a16:creationId xmlns:a16="http://schemas.microsoft.com/office/drawing/2014/main" id="{C1DBF1A3-B488-9076-BF89-488CD90EEC95}"/>
                </a:ext>
              </a:extLst>
            </p:cNvPr>
            <p:cNvSpPr/>
            <p:nvPr/>
          </p:nvSpPr>
          <p:spPr>
            <a:xfrm>
              <a:off x="5411175" y="2606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304;p57">
              <a:extLst>
                <a:ext uri="{FF2B5EF4-FFF2-40B4-BE49-F238E27FC236}">
                  <a16:creationId xmlns:a16="http://schemas.microsoft.com/office/drawing/2014/main" id="{27A10E8F-F8A6-D0D7-8B0F-5D241EA068BA}"/>
                </a:ext>
              </a:extLst>
            </p:cNvPr>
            <p:cNvSpPr/>
            <p:nvPr/>
          </p:nvSpPr>
          <p:spPr>
            <a:xfrm>
              <a:off x="54039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305;p57">
              <a:extLst>
                <a:ext uri="{FF2B5EF4-FFF2-40B4-BE49-F238E27FC236}">
                  <a16:creationId xmlns:a16="http://schemas.microsoft.com/office/drawing/2014/main" id="{67F1DD01-8E36-B960-81A2-449CE6E6EBB1}"/>
                </a:ext>
              </a:extLst>
            </p:cNvPr>
            <p:cNvSpPr/>
            <p:nvPr/>
          </p:nvSpPr>
          <p:spPr>
            <a:xfrm>
              <a:off x="5747875" y="1384075"/>
              <a:ext cx="105300" cy="3359925"/>
            </a:xfrm>
            <a:custGeom>
              <a:avLst/>
              <a:gdLst/>
              <a:ahLst/>
              <a:cxnLst/>
              <a:rect l="l" t="t" r="r" b="b"/>
              <a:pathLst>
                <a:path w="4212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306;p57">
              <a:extLst>
                <a:ext uri="{FF2B5EF4-FFF2-40B4-BE49-F238E27FC236}">
                  <a16:creationId xmlns:a16="http://schemas.microsoft.com/office/drawing/2014/main" id="{FB642A05-AD35-C7A8-ECE2-3B475385764B}"/>
                </a:ext>
              </a:extLst>
            </p:cNvPr>
            <p:cNvSpPr/>
            <p:nvPr/>
          </p:nvSpPr>
          <p:spPr>
            <a:xfrm>
              <a:off x="5747875" y="1689699"/>
              <a:ext cx="105299" cy="856674"/>
            </a:xfrm>
            <a:custGeom>
              <a:avLst/>
              <a:gdLst/>
              <a:ahLst/>
              <a:cxnLst/>
              <a:rect l="l" t="t" r="r" b="b"/>
              <a:pathLst>
                <a:path w="4212" h="34267" extrusionOk="0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307;p57">
              <a:extLst>
                <a:ext uri="{FF2B5EF4-FFF2-40B4-BE49-F238E27FC236}">
                  <a16:creationId xmlns:a16="http://schemas.microsoft.com/office/drawing/2014/main" id="{E1B30BE3-3CCF-64B2-C33D-C65FB16CA956}"/>
                </a:ext>
              </a:extLst>
            </p:cNvPr>
            <p:cNvSpPr/>
            <p:nvPr/>
          </p:nvSpPr>
          <p:spPr>
            <a:xfrm>
              <a:off x="1797325" y="1384075"/>
              <a:ext cx="4055850" cy="205750"/>
            </a:xfrm>
            <a:custGeom>
              <a:avLst/>
              <a:gdLst/>
              <a:ahLst/>
              <a:cxnLst/>
              <a:rect l="l" t="t" r="r" b="b"/>
              <a:pathLst>
                <a:path w="162234" h="8230" extrusionOk="0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308;p57">
              <a:extLst>
                <a:ext uri="{FF2B5EF4-FFF2-40B4-BE49-F238E27FC236}">
                  <a16:creationId xmlns:a16="http://schemas.microsoft.com/office/drawing/2014/main" id="{0182C8BC-53DB-99B2-1B59-CBE1DFA49386}"/>
                </a:ext>
              </a:extLst>
            </p:cNvPr>
            <p:cNvSpPr/>
            <p:nvPr/>
          </p:nvSpPr>
          <p:spPr>
            <a:xfrm>
              <a:off x="1797325" y="1652475"/>
              <a:ext cx="1042325" cy="164750"/>
            </a:xfrm>
            <a:custGeom>
              <a:avLst/>
              <a:gdLst/>
              <a:ahLst/>
              <a:cxnLst/>
              <a:rect l="l" t="t" r="r" b="b"/>
              <a:pathLst>
                <a:path w="41693" h="6590" extrusionOk="0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309;p57">
              <a:extLst>
                <a:ext uri="{FF2B5EF4-FFF2-40B4-BE49-F238E27FC236}">
                  <a16:creationId xmlns:a16="http://schemas.microsoft.com/office/drawing/2014/main" id="{239CA2C9-A38D-1049-9445-417BFADC2C24}"/>
                </a:ext>
              </a:extLst>
            </p:cNvPr>
            <p:cNvSpPr/>
            <p:nvPr/>
          </p:nvSpPr>
          <p:spPr>
            <a:xfrm>
              <a:off x="1927525" y="1675775"/>
              <a:ext cx="65900" cy="100475"/>
            </a:xfrm>
            <a:custGeom>
              <a:avLst/>
              <a:gdLst/>
              <a:ahLst/>
              <a:cxnLst/>
              <a:rect l="l" t="t" r="r" b="b"/>
              <a:pathLst>
                <a:path w="2636" h="4019" extrusionOk="0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310;p57">
              <a:extLst>
                <a:ext uri="{FF2B5EF4-FFF2-40B4-BE49-F238E27FC236}">
                  <a16:creationId xmlns:a16="http://schemas.microsoft.com/office/drawing/2014/main" id="{4BB4C97D-9235-DB3E-ED36-36ADDA5C6120}"/>
                </a:ext>
              </a:extLst>
            </p:cNvPr>
            <p:cNvSpPr/>
            <p:nvPr/>
          </p:nvSpPr>
          <p:spPr>
            <a:xfrm>
              <a:off x="2000650" y="1675775"/>
              <a:ext cx="55475" cy="100475"/>
            </a:xfrm>
            <a:custGeom>
              <a:avLst/>
              <a:gdLst/>
              <a:ahLst/>
              <a:cxnLst/>
              <a:rect l="l" t="t" r="r" b="b"/>
              <a:pathLst>
                <a:path w="2219" h="4019" extrusionOk="0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311;p57">
              <a:extLst>
                <a:ext uri="{FF2B5EF4-FFF2-40B4-BE49-F238E27FC236}">
                  <a16:creationId xmlns:a16="http://schemas.microsoft.com/office/drawing/2014/main" id="{B5B394E3-0DDE-561B-F294-CF8B0EA7FE50}"/>
                </a:ext>
              </a:extLst>
            </p:cNvPr>
            <p:cNvSpPr/>
            <p:nvPr/>
          </p:nvSpPr>
          <p:spPr>
            <a:xfrm>
              <a:off x="2063325" y="1675775"/>
              <a:ext cx="49050" cy="100475"/>
            </a:xfrm>
            <a:custGeom>
              <a:avLst/>
              <a:gdLst/>
              <a:ahLst/>
              <a:cxnLst/>
              <a:rect l="l" t="t" r="r" b="b"/>
              <a:pathLst>
                <a:path w="1962" h="4019" extrusionOk="0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312;p57">
              <a:extLst>
                <a:ext uri="{FF2B5EF4-FFF2-40B4-BE49-F238E27FC236}">
                  <a16:creationId xmlns:a16="http://schemas.microsoft.com/office/drawing/2014/main" id="{2BEDC4D1-0A9A-BDAB-8DC4-EDD663484757}"/>
                </a:ext>
              </a:extLst>
            </p:cNvPr>
            <p:cNvSpPr/>
            <p:nvPr/>
          </p:nvSpPr>
          <p:spPr>
            <a:xfrm>
              <a:off x="2119575" y="1674975"/>
              <a:ext cx="47450" cy="102075"/>
            </a:xfrm>
            <a:custGeom>
              <a:avLst/>
              <a:gdLst/>
              <a:ahLst/>
              <a:cxnLst/>
              <a:rect l="l" t="t" r="r" b="b"/>
              <a:pathLst>
                <a:path w="1898" h="4083" extrusionOk="0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313;p57">
              <a:extLst>
                <a:ext uri="{FF2B5EF4-FFF2-40B4-BE49-F238E27FC236}">
                  <a16:creationId xmlns:a16="http://schemas.microsoft.com/office/drawing/2014/main" id="{1C1758A9-D025-B2A4-44AE-C6120DDE1A6A}"/>
                </a:ext>
              </a:extLst>
            </p:cNvPr>
            <p:cNvSpPr/>
            <p:nvPr/>
          </p:nvSpPr>
          <p:spPr>
            <a:xfrm>
              <a:off x="2176625" y="1675775"/>
              <a:ext cx="49850" cy="100475"/>
            </a:xfrm>
            <a:custGeom>
              <a:avLst/>
              <a:gdLst/>
              <a:ahLst/>
              <a:cxnLst/>
              <a:rect l="l" t="t" r="r" b="b"/>
              <a:pathLst>
                <a:path w="1994" h="4019" extrusionOk="0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314;p57">
              <a:extLst>
                <a:ext uri="{FF2B5EF4-FFF2-40B4-BE49-F238E27FC236}">
                  <a16:creationId xmlns:a16="http://schemas.microsoft.com/office/drawing/2014/main" id="{A070817B-E3B8-30E2-B62E-0EC09A7DF3E7}"/>
                </a:ext>
              </a:extLst>
            </p:cNvPr>
            <p:cNvSpPr/>
            <p:nvPr/>
          </p:nvSpPr>
          <p:spPr>
            <a:xfrm>
              <a:off x="2064125" y="1418625"/>
              <a:ext cx="2607750" cy="116550"/>
            </a:xfrm>
            <a:custGeom>
              <a:avLst/>
              <a:gdLst/>
              <a:ahLst/>
              <a:cxnLst/>
              <a:rect l="l" t="t" r="r" b="b"/>
              <a:pathLst>
                <a:path w="104310" h="4662" extrusionOk="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315;p57">
              <a:extLst>
                <a:ext uri="{FF2B5EF4-FFF2-40B4-BE49-F238E27FC236}">
                  <a16:creationId xmlns:a16="http://schemas.microsoft.com/office/drawing/2014/main" id="{F5BC36D9-7A71-DB67-9374-A96235E685BD}"/>
                </a:ext>
              </a:extLst>
            </p:cNvPr>
            <p:cNvSpPr/>
            <p:nvPr/>
          </p:nvSpPr>
          <p:spPr>
            <a:xfrm>
              <a:off x="2016725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316;p57">
              <a:extLst>
                <a:ext uri="{FF2B5EF4-FFF2-40B4-BE49-F238E27FC236}">
                  <a16:creationId xmlns:a16="http://schemas.microsoft.com/office/drawing/2014/main" id="{2C6C0AC0-1B5E-1255-B06E-B5423FC33818}"/>
                </a:ext>
              </a:extLst>
            </p:cNvPr>
            <p:cNvSpPr/>
            <p:nvPr/>
          </p:nvSpPr>
          <p:spPr>
            <a:xfrm>
              <a:off x="22023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317;p57">
              <a:extLst>
                <a:ext uri="{FF2B5EF4-FFF2-40B4-BE49-F238E27FC236}">
                  <a16:creationId xmlns:a16="http://schemas.microsoft.com/office/drawing/2014/main" id="{8965EDBF-1046-B4EB-EE70-E42B33049C24}"/>
                </a:ext>
              </a:extLst>
            </p:cNvPr>
            <p:cNvSpPr/>
            <p:nvPr/>
          </p:nvSpPr>
          <p:spPr>
            <a:xfrm>
              <a:off x="238797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318;p57">
              <a:extLst>
                <a:ext uri="{FF2B5EF4-FFF2-40B4-BE49-F238E27FC236}">
                  <a16:creationId xmlns:a16="http://schemas.microsoft.com/office/drawing/2014/main" id="{296E29FF-73CD-0F42-A724-C139A1BF52B4}"/>
                </a:ext>
              </a:extLst>
            </p:cNvPr>
            <p:cNvSpPr/>
            <p:nvPr/>
          </p:nvSpPr>
          <p:spPr>
            <a:xfrm>
              <a:off x="2573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319;p57">
              <a:extLst>
                <a:ext uri="{FF2B5EF4-FFF2-40B4-BE49-F238E27FC236}">
                  <a16:creationId xmlns:a16="http://schemas.microsoft.com/office/drawing/2014/main" id="{CE932549-1F58-5031-76B4-D1F7438F1FA5}"/>
                </a:ext>
              </a:extLst>
            </p:cNvPr>
            <p:cNvSpPr/>
            <p:nvPr/>
          </p:nvSpPr>
          <p:spPr>
            <a:xfrm>
              <a:off x="27592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320;p57">
              <a:extLst>
                <a:ext uri="{FF2B5EF4-FFF2-40B4-BE49-F238E27FC236}">
                  <a16:creationId xmlns:a16="http://schemas.microsoft.com/office/drawing/2014/main" id="{BA01B03F-FE3B-A384-C644-5AEBCBBFC629}"/>
                </a:ext>
              </a:extLst>
            </p:cNvPr>
            <p:cNvSpPr/>
            <p:nvPr/>
          </p:nvSpPr>
          <p:spPr>
            <a:xfrm>
              <a:off x="294487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321;p57">
              <a:extLst>
                <a:ext uri="{FF2B5EF4-FFF2-40B4-BE49-F238E27FC236}">
                  <a16:creationId xmlns:a16="http://schemas.microsoft.com/office/drawing/2014/main" id="{E1387C0E-993A-8F1B-0113-E062A0934F23}"/>
                </a:ext>
              </a:extLst>
            </p:cNvPr>
            <p:cNvSpPr/>
            <p:nvPr/>
          </p:nvSpPr>
          <p:spPr>
            <a:xfrm>
              <a:off x="3130525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322;p57">
              <a:extLst>
                <a:ext uri="{FF2B5EF4-FFF2-40B4-BE49-F238E27FC236}">
                  <a16:creationId xmlns:a16="http://schemas.microsoft.com/office/drawing/2014/main" id="{24E8B142-0EDB-C650-808D-3F07D8C24221}"/>
                </a:ext>
              </a:extLst>
            </p:cNvPr>
            <p:cNvSpPr/>
            <p:nvPr/>
          </p:nvSpPr>
          <p:spPr>
            <a:xfrm>
              <a:off x="33161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323;p57">
              <a:extLst>
                <a:ext uri="{FF2B5EF4-FFF2-40B4-BE49-F238E27FC236}">
                  <a16:creationId xmlns:a16="http://schemas.microsoft.com/office/drawing/2014/main" id="{7CC46EEC-8E06-3ADD-0E69-6EDC6F58092C}"/>
                </a:ext>
              </a:extLst>
            </p:cNvPr>
            <p:cNvSpPr/>
            <p:nvPr/>
          </p:nvSpPr>
          <p:spPr>
            <a:xfrm>
              <a:off x="35018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324;p57">
              <a:extLst>
                <a:ext uri="{FF2B5EF4-FFF2-40B4-BE49-F238E27FC236}">
                  <a16:creationId xmlns:a16="http://schemas.microsoft.com/office/drawing/2014/main" id="{68F21A07-86CE-D779-0E82-5047B1A782DF}"/>
                </a:ext>
              </a:extLst>
            </p:cNvPr>
            <p:cNvSpPr/>
            <p:nvPr/>
          </p:nvSpPr>
          <p:spPr>
            <a:xfrm>
              <a:off x="3686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325;p57">
              <a:extLst>
                <a:ext uri="{FF2B5EF4-FFF2-40B4-BE49-F238E27FC236}">
                  <a16:creationId xmlns:a16="http://schemas.microsoft.com/office/drawing/2014/main" id="{2022DD40-9060-4A0E-BCFE-50343CAD48A4}"/>
                </a:ext>
              </a:extLst>
            </p:cNvPr>
            <p:cNvSpPr/>
            <p:nvPr/>
          </p:nvSpPr>
          <p:spPr>
            <a:xfrm>
              <a:off x="38722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326;p57">
              <a:extLst>
                <a:ext uri="{FF2B5EF4-FFF2-40B4-BE49-F238E27FC236}">
                  <a16:creationId xmlns:a16="http://schemas.microsoft.com/office/drawing/2014/main" id="{AB178A61-023D-544D-29E5-AFA045CD4AD4}"/>
                </a:ext>
              </a:extLst>
            </p:cNvPr>
            <p:cNvSpPr/>
            <p:nvPr/>
          </p:nvSpPr>
          <p:spPr>
            <a:xfrm>
              <a:off x="40579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327;p57">
              <a:extLst>
                <a:ext uri="{FF2B5EF4-FFF2-40B4-BE49-F238E27FC236}">
                  <a16:creationId xmlns:a16="http://schemas.microsoft.com/office/drawing/2014/main" id="{C526F531-023D-7C82-3283-B973D47F4FA9}"/>
                </a:ext>
              </a:extLst>
            </p:cNvPr>
            <p:cNvSpPr/>
            <p:nvPr/>
          </p:nvSpPr>
          <p:spPr>
            <a:xfrm>
              <a:off x="42435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328;p57">
              <a:extLst>
                <a:ext uri="{FF2B5EF4-FFF2-40B4-BE49-F238E27FC236}">
                  <a16:creationId xmlns:a16="http://schemas.microsoft.com/office/drawing/2014/main" id="{627B653D-2766-262B-6C66-95DC56054E0E}"/>
                </a:ext>
              </a:extLst>
            </p:cNvPr>
            <p:cNvSpPr/>
            <p:nvPr/>
          </p:nvSpPr>
          <p:spPr>
            <a:xfrm>
              <a:off x="44291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329;p57">
              <a:extLst>
                <a:ext uri="{FF2B5EF4-FFF2-40B4-BE49-F238E27FC236}">
                  <a16:creationId xmlns:a16="http://schemas.microsoft.com/office/drawing/2014/main" id="{E7A0CFCC-4A47-8157-6D44-1987BE344BEA}"/>
                </a:ext>
              </a:extLst>
            </p:cNvPr>
            <p:cNvSpPr/>
            <p:nvPr/>
          </p:nvSpPr>
          <p:spPr>
            <a:xfrm>
              <a:off x="46148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330;p57">
              <a:extLst>
                <a:ext uri="{FF2B5EF4-FFF2-40B4-BE49-F238E27FC236}">
                  <a16:creationId xmlns:a16="http://schemas.microsoft.com/office/drawing/2014/main" id="{0FF6D445-CA2D-4512-3230-62EE04374ABE}"/>
                </a:ext>
              </a:extLst>
            </p:cNvPr>
            <p:cNvSpPr/>
            <p:nvPr/>
          </p:nvSpPr>
          <p:spPr>
            <a:xfrm>
              <a:off x="48004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331;p57">
              <a:extLst>
                <a:ext uri="{FF2B5EF4-FFF2-40B4-BE49-F238E27FC236}">
                  <a16:creationId xmlns:a16="http://schemas.microsoft.com/office/drawing/2014/main" id="{4E55633E-542B-DC0A-20E3-4D1A499C3958}"/>
                </a:ext>
              </a:extLst>
            </p:cNvPr>
            <p:cNvSpPr/>
            <p:nvPr/>
          </p:nvSpPr>
          <p:spPr>
            <a:xfrm>
              <a:off x="49860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332;p57">
              <a:extLst>
                <a:ext uri="{FF2B5EF4-FFF2-40B4-BE49-F238E27FC236}">
                  <a16:creationId xmlns:a16="http://schemas.microsoft.com/office/drawing/2014/main" id="{C5829F30-90CB-EF00-7241-5B4B386E1B6F}"/>
                </a:ext>
              </a:extLst>
            </p:cNvPr>
            <p:cNvSpPr/>
            <p:nvPr/>
          </p:nvSpPr>
          <p:spPr>
            <a:xfrm>
              <a:off x="51717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333;p57">
              <a:extLst>
                <a:ext uri="{FF2B5EF4-FFF2-40B4-BE49-F238E27FC236}">
                  <a16:creationId xmlns:a16="http://schemas.microsoft.com/office/drawing/2014/main" id="{BB6FFE8C-0A41-E28E-6D0B-37682D75F701}"/>
                </a:ext>
              </a:extLst>
            </p:cNvPr>
            <p:cNvSpPr/>
            <p:nvPr/>
          </p:nvSpPr>
          <p:spPr>
            <a:xfrm>
              <a:off x="53573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334;p57">
              <a:extLst>
                <a:ext uri="{FF2B5EF4-FFF2-40B4-BE49-F238E27FC236}">
                  <a16:creationId xmlns:a16="http://schemas.microsoft.com/office/drawing/2014/main" id="{2D7B77CA-2570-D3BD-4D1F-31279C9E6708}"/>
                </a:ext>
              </a:extLst>
            </p:cNvPr>
            <p:cNvSpPr/>
            <p:nvPr/>
          </p:nvSpPr>
          <p:spPr>
            <a:xfrm>
              <a:off x="19026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335;p57">
              <a:extLst>
                <a:ext uri="{FF2B5EF4-FFF2-40B4-BE49-F238E27FC236}">
                  <a16:creationId xmlns:a16="http://schemas.microsoft.com/office/drawing/2014/main" id="{F0846AD4-713C-2D18-EE2B-C68ABEFBE31E}"/>
                </a:ext>
              </a:extLst>
            </p:cNvPr>
            <p:cNvSpPr/>
            <p:nvPr/>
          </p:nvSpPr>
          <p:spPr>
            <a:xfrm>
              <a:off x="22184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336;p57">
              <a:extLst>
                <a:ext uri="{FF2B5EF4-FFF2-40B4-BE49-F238E27FC236}">
                  <a16:creationId xmlns:a16="http://schemas.microsoft.com/office/drawing/2014/main" id="{92ED1238-EC04-612E-1C8C-94C911ED80BE}"/>
                </a:ext>
              </a:extLst>
            </p:cNvPr>
            <p:cNvSpPr/>
            <p:nvPr/>
          </p:nvSpPr>
          <p:spPr>
            <a:xfrm>
              <a:off x="25342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337;p57">
              <a:extLst>
                <a:ext uri="{FF2B5EF4-FFF2-40B4-BE49-F238E27FC236}">
                  <a16:creationId xmlns:a16="http://schemas.microsoft.com/office/drawing/2014/main" id="{EF7E9898-8978-E5F9-D3C8-5ABFB0A97DDB}"/>
                </a:ext>
              </a:extLst>
            </p:cNvPr>
            <p:cNvSpPr/>
            <p:nvPr/>
          </p:nvSpPr>
          <p:spPr>
            <a:xfrm>
              <a:off x="28500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338;p57">
              <a:extLst>
                <a:ext uri="{FF2B5EF4-FFF2-40B4-BE49-F238E27FC236}">
                  <a16:creationId xmlns:a16="http://schemas.microsoft.com/office/drawing/2014/main" id="{5DCA3F4E-02F2-9B54-9348-043128AFD294}"/>
                </a:ext>
              </a:extLst>
            </p:cNvPr>
            <p:cNvSpPr/>
            <p:nvPr/>
          </p:nvSpPr>
          <p:spPr>
            <a:xfrm>
              <a:off x="31666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339;p57">
              <a:extLst>
                <a:ext uri="{FF2B5EF4-FFF2-40B4-BE49-F238E27FC236}">
                  <a16:creationId xmlns:a16="http://schemas.microsoft.com/office/drawing/2014/main" id="{EB287F74-6BE3-D5D9-8276-FE54F38EE38B}"/>
                </a:ext>
              </a:extLst>
            </p:cNvPr>
            <p:cNvSpPr/>
            <p:nvPr/>
          </p:nvSpPr>
          <p:spPr>
            <a:xfrm>
              <a:off x="348250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340;p57">
              <a:extLst>
                <a:ext uri="{FF2B5EF4-FFF2-40B4-BE49-F238E27FC236}">
                  <a16:creationId xmlns:a16="http://schemas.microsoft.com/office/drawing/2014/main" id="{76CB36EF-3031-BF7A-1090-CE99352BEFB7}"/>
                </a:ext>
              </a:extLst>
            </p:cNvPr>
            <p:cNvSpPr/>
            <p:nvPr/>
          </p:nvSpPr>
          <p:spPr>
            <a:xfrm>
              <a:off x="37983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341;p57">
              <a:extLst>
                <a:ext uri="{FF2B5EF4-FFF2-40B4-BE49-F238E27FC236}">
                  <a16:creationId xmlns:a16="http://schemas.microsoft.com/office/drawing/2014/main" id="{3E3BC263-1308-40F9-F39D-DAA896AE59A6}"/>
                </a:ext>
              </a:extLst>
            </p:cNvPr>
            <p:cNvSpPr/>
            <p:nvPr/>
          </p:nvSpPr>
          <p:spPr>
            <a:xfrm>
              <a:off x="41149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342;p57">
              <a:extLst>
                <a:ext uri="{FF2B5EF4-FFF2-40B4-BE49-F238E27FC236}">
                  <a16:creationId xmlns:a16="http://schemas.microsoft.com/office/drawing/2014/main" id="{02E5EE02-C0B7-DABE-B860-5772321B2B50}"/>
                </a:ext>
              </a:extLst>
            </p:cNvPr>
            <p:cNvSpPr/>
            <p:nvPr/>
          </p:nvSpPr>
          <p:spPr>
            <a:xfrm>
              <a:off x="44307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343;p57">
              <a:extLst>
                <a:ext uri="{FF2B5EF4-FFF2-40B4-BE49-F238E27FC236}">
                  <a16:creationId xmlns:a16="http://schemas.microsoft.com/office/drawing/2014/main" id="{316F022B-7351-2A9A-61D4-49CB1DE8468D}"/>
                </a:ext>
              </a:extLst>
            </p:cNvPr>
            <p:cNvSpPr/>
            <p:nvPr/>
          </p:nvSpPr>
          <p:spPr>
            <a:xfrm>
              <a:off x="47465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344;p57">
              <a:extLst>
                <a:ext uri="{FF2B5EF4-FFF2-40B4-BE49-F238E27FC236}">
                  <a16:creationId xmlns:a16="http://schemas.microsoft.com/office/drawing/2014/main" id="{13CCB7FE-3E48-2A8A-2F7C-BC76B808F476}"/>
                </a:ext>
              </a:extLst>
            </p:cNvPr>
            <p:cNvSpPr/>
            <p:nvPr/>
          </p:nvSpPr>
          <p:spPr>
            <a:xfrm>
              <a:off x="50632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345;p57">
              <a:extLst>
                <a:ext uri="{FF2B5EF4-FFF2-40B4-BE49-F238E27FC236}">
                  <a16:creationId xmlns:a16="http://schemas.microsoft.com/office/drawing/2014/main" id="{E971EBF8-1E6D-C291-D4E3-EFF689FC203F}"/>
                </a:ext>
              </a:extLst>
            </p:cNvPr>
            <p:cNvSpPr/>
            <p:nvPr/>
          </p:nvSpPr>
          <p:spPr>
            <a:xfrm>
              <a:off x="53790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346;p57">
              <a:extLst>
                <a:ext uri="{FF2B5EF4-FFF2-40B4-BE49-F238E27FC236}">
                  <a16:creationId xmlns:a16="http://schemas.microsoft.com/office/drawing/2014/main" id="{1257B847-16EB-F9F1-02D0-7E6FC6A319CD}"/>
                </a:ext>
              </a:extLst>
            </p:cNvPr>
            <p:cNvSpPr/>
            <p:nvPr/>
          </p:nvSpPr>
          <p:spPr>
            <a:xfrm>
              <a:off x="3290450" y="2074375"/>
              <a:ext cx="512725" cy="198500"/>
            </a:xfrm>
            <a:custGeom>
              <a:avLst/>
              <a:gdLst/>
              <a:ahLst/>
              <a:cxnLst/>
              <a:rect l="l" t="t" r="r" b="b"/>
              <a:pathLst>
                <a:path w="20509" h="7940" extrusionOk="0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347;p57">
              <a:extLst>
                <a:ext uri="{FF2B5EF4-FFF2-40B4-BE49-F238E27FC236}">
                  <a16:creationId xmlns:a16="http://schemas.microsoft.com/office/drawing/2014/main" id="{48751FAD-D6B5-052C-1547-AEDF66AE6231}"/>
                </a:ext>
              </a:extLst>
            </p:cNvPr>
            <p:cNvSpPr/>
            <p:nvPr/>
          </p:nvSpPr>
          <p:spPr>
            <a:xfrm>
              <a:off x="3503400" y="2106500"/>
              <a:ext cx="60300" cy="131025"/>
            </a:xfrm>
            <a:custGeom>
              <a:avLst/>
              <a:gdLst/>
              <a:ahLst/>
              <a:cxnLst/>
              <a:rect l="l" t="t" r="r" b="b"/>
              <a:pathLst>
                <a:path w="2412" h="5241" extrusionOk="0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348;p57">
              <a:extLst>
                <a:ext uri="{FF2B5EF4-FFF2-40B4-BE49-F238E27FC236}">
                  <a16:creationId xmlns:a16="http://schemas.microsoft.com/office/drawing/2014/main" id="{6F7E8E6A-B27A-7087-B360-652824B68872}"/>
                </a:ext>
              </a:extLst>
            </p:cNvPr>
            <p:cNvSpPr/>
            <p:nvPr/>
          </p:nvSpPr>
          <p:spPr>
            <a:xfrm>
              <a:off x="3575725" y="2106500"/>
              <a:ext cx="61100" cy="131025"/>
            </a:xfrm>
            <a:custGeom>
              <a:avLst/>
              <a:gdLst/>
              <a:ahLst/>
              <a:cxnLst/>
              <a:rect l="l" t="t" r="r" b="b"/>
              <a:pathLst>
                <a:path w="2444" h="5241" extrusionOk="0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349;p57">
              <a:extLst>
                <a:ext uri="{FF2B5EF4-FFF2-40B4-BE49-F238E27FC236}">
                  <a16:creationId xmlns:a16="http://schemas.microsoft.com/office/drawing/2014/main" id="{E4A90933-DC66-2069-67FD-9D0A28C6EF3F}"/>
                </a:ext>
              </a:extLst>
            </p:cNvPr>
            <p:cNvSpPr/>
            <p:nvPr/>
          </p:nvSpPr>
          <p:spPr>
            <a:xfrm>
              <a:off x="3649650" y="2108125"/>
              <a:ext cx="66725" cy="128600"/>
            </a:xfrm>
            <a:custGeom>
              <a:avLst/>
              <a:gdLst/>
              <a:ahLst/>
              <a:cxnLst/>
              <a:rect l="l" t="t" r="r" b="b"/>
              <a:pathLst>
                <a:path w="2669" h="5144" extrusionOk="0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350;p57">
              <a:extLst>
                <a:ext uri="{FF2B5EF4-FFF2-40B4-BE49-F238E27FC236}">
                  <a16:creationId xmlns:a16="http://schemas.microsoft.com/office/drawing/2014/main" id="{C9499809-3D71-401A-38EF-E5FDE3147FA7}"/>
                </a:ext>
              </a:extLst>
            </p:cNvPr>
            <p:cNvSpPr/>
            <p:nvPr/>
          </p:nvSpPr>
          <p:spPr>
            <a:xfrm>
              <a:off x="2318075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351;p57">
              <a:extLst>
                <a:ext uri="{FF2B5EF4-FFF2-40B4-BE49-F238E27FC236}">
                  <a16:creationId xmlns:a16="http://schemas.microsoft.com/office/drawing/2014/main" id="{31E09670-9330-B342-CA8D-70DE661A34C5}"/>
                </a:ext>
              </a:extLst>
            </p:cNvPr>
            <p:cNvSpPr/>
            <p:nvPr/>
          </p:nvSpPr>
          <p:spPr>
            <a:xfrm>
              <a:off x="2400050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352;p57">
              <a:extLst>
                <a:ext uri="{FF2B5EF4-FFF2-40B4-BE49-F238E27FC236}">
                  <a16:creationId xmlns:a16="http://schemas.microsoft.com/office/drawing/2014/main" id="{0999AF84-2240-3153-7668-5DC2D65E3A4A}"/>
                </a:ext>
              </a:extLst>
            </p:cNvPr>
            <p:cNvSpPr/>
            <p:nvPr/>
          </p:nvSpPr>
          <p:spPr>
            <a:xfrm>
              <a:off x="2483625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353;p57">
              <a:extLst>
                <a:ext uri="{FF2B5EF4-FFF2-40B4-BE49-F238E27FC236}">
                  <a16:creationId xmlns:a16="http://schemas.microsoft.com/office/drawing/2014/main" id="{D31230B3-B013-C897-F771-73A79FDD482D}"/>
                </a:ext>
              </a:extLst>
            </p:cNvPr>
            <p:cNvSpPr/>
            <p:nvPr/>
          </p:nvSpPr>
          <p:spPr>
            <a:xfrm>
              <a:off x="2568800" y="3979725"/>
              <a:ext cx="76375" cy="147100"/>
            </a:xfrm>
            <a:custGeom>
              <a:avLst/>
              <a:gdLst/>
              <a:ahLst/>
              <a:cxnLst/>
              <a:rect l="l" t="t" r="r" b="b"/>
              <a:pathLst>
                <a:path w="3055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354;p57">
              <a:extLst>
                <a:ext uri="{FF2B5EF4-FFF2-40B4-BE49-F238E27FC236}">
                  <a16:creationId xmlns:a16="http://schemas.microsoft.com/office/drawing/2014/main" id="{B1D96AE8-787E-DEF0-4065-BF2A1CE57699}"/>
                </a:ext>
              </a:extLst>
            </p:cNvPr>
            <p:cNvSpPr/>
            <p:nvPr/>
          </p:nvSpPr>
          <p:spPr>
            <a:xfrm>
              <a:off x="23100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355;p57">
              <a:extLst>
                <a:ext uri="{FF2B5EF4-FFF2-40B4-BE49-F238E27FC236}">
                  <a16:creationId xmlns:a16="http://schemas.microsoft.com/office/drawing/2014/main" id="{70AC42CA-1251-DDC7-C309-EA0CA5E8FD40}"/>
                </a:ext>
              </a:extLst>
            </p:cNvPr>
            <p:cNvSpPr/>
            <p:nvPr/>
          </p:nvSpPr>
          <p:spPr>
            <a:xfrm>
              <a:off x="3584550" y="3979725"/>
              <a:ext cx="69150" cy="148700"/>
            </a:xfrm>
            <a:custGeom>
              <a:avLst/>
              <a:gdLst/>
              <a:ahLst/>
              <a:cxnLst/>
              <a:rect l="l" t="t" r="r" b="b"/>
              <a:pathLst>
                <a:path w="2766" h="5948" extrusionOk="0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356;p57">
              <a:extLst>
                <a:ext uri="{FF2B5EF4-FFF2-40B4-BE49-F238E27FC236}">
                  <a16:creationId xmlns:a16="http://schemas.microsoft.com/office/drawing/2014/main" id="{E8AD924C-2F53-4CA3-41CE-D3DEFE40E043}"/>
                </a:ext>
              </a:extLst>
            </p:cNvPr>
            <p:cNvSpPr/>
            <p:nvPr/>
          </p:nvSpPr>
          <p:spPr>
            <a:xfrm>
              <a:off x="366652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357;p57">
              <a:extLst>
                <a:ext uri="{FF2B5EF4-FFF2-40B4-BE49-F238E27FC236}">
                  <a16:creationId xmlns:a16="http://schemas.microsoft.com/office/drawing/2014/main" id="{A3E4CD40-53B1-038E-7C5A-AE1C8C90C00E}"/>
                </a:ext>
              </a:extLst>
            </p:cNvPr>
            <p:cNvSpPr/>
            <p:nvPr/>
          </p:nvSpPr>
          <p:spPr>
            <a:xfrm>
              <a:off x="3750100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358;p57">
              <a:extLst>
                <a:ext uri="{FF2B5EF4-FFF2-40B4-BE49-F238E27FC236}">
                  <a16:creationId xmlns:a16="http://schemas.microsoft.com/office/drawing/2014/main" id="{FF90AEE4-DA42-2C29-203B-D76F26C5B632}"/>
                </a:ext>
              </a:extLst>
            </p:cNvPr>
            <p:cNvSpPr/>
            <p:nvPr/>
          </p:nvSpPr>
          <p:spPr>
            <a:xfrm>
              <a:off x="3835300" y="3979725"/>
              <a:ext cx="76350" cy="147100"/>
            </a:xfrm>
            <a:custGeom>
              <a:avLst/>
              <a:gdLst/>
              <a:ahLst/>
              <a:cxnLst/>
              <a:rect l="l" t="t" r="r" b="b"/>
              <a:pathLst>
                <a:path w="3054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359;p57">
              <a:extLst>
                <a:ext uri="{FF2B5EF4-FFF2-40B4-BE49-F238E27FC236}">
                  <a16:creationId xmlns:a16="http://schemas.microsoft.com/office/drawing/2014/main" id="{00BD1169-7AB9-EA6F-B4FD-14CC4D196B0B}"/>
                </a:ext>
              </a:extLst>
            </p:cNvPr>
            <p:cNvSpPr/>
            <p:nvPr/>
          </p:nvSpPr>
          <p:spPr>
            <a:xfrm>
              <a:off x="35765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360;p57">
              <a:extLst>
                <a:ext uri="{FF2B5EF4-FFF2-40B4-BE49-F238E27FC236}">
                  <a16:creationId xmlns:a16="http://schemas.microsoft.com/office/drawing/2014/main" id="{7F067902-2EDD-15A3-DE9F-51BD7470D0A2}"/>
                </a:ext>
              </a:extLst>
            </p:cNvPr>
            <p:cNvSpPr/>
            <p:nvPr/>
          </p:nvSpPr>
          <p:spPr>
            <a:xfrm>
              <a:off x="4959550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361;p57">
              <a:extLst>
                <a:ext uri="{FF2B5EF4-FFF2-40B4-BE49-F238E27FC236}">
                  <a16:creationId xmlns:a16="http://schemas.microsoft.com/office/drawing/2014/main" id="{FF520607-7B3A-F923-FD86-B15BAC2E88FD}"/>
                </a:ext>
              </a:extLst>
            </p:cNvPr>
            <p:cNvSpPr/>
            <p:nvPr/>
          </p:nvSpPr>
          <p:spPr>
            <a:xfrm>
              <a:off x="5042325" y="3978125"/>
              <a:ext cx="69925" cy="150300"/>
            </a:xfrm>
            <a:custGeom>
              <a:avLst/>
              <a:gdLst/>
              <a:ahLst/>
              <a:cxnLst/>
              <a:rect l="l" t="t" r="r" b="b"/>
              <a:pathLst>
                <a:path w="2797" h="6012" extrusionOk="0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362;p57">
              <a:extLst>
                <a:ext uri="{FF2B5EF4-FFF2-40B4-BE49-F238E27FC236}">
                  <a16:creationId xmlns:a16="http://schemas.microsoft.com/office/drawing/2014/main" id="{01882C34-109D-F307-C429-34CA0D8C410D}"/>
                </a:ext>
              </a:extLst>
            </p:cNvPr>
            <p:cNvSpPr/>
            <p:nvPr/>
          </p:nvSpPr>
          <p:spPr>
            <a:xfrm>
              <a:off x="512507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363;p57">
              <a:extLst>
                <a:ext uri="{FF2B5EF4-FFF2-40B4-BE49-F238E27FC236}">
                  <a16:creationId xmlns:a16="http://schemas.microsoft.com/office/drawing/2014/main" id="{0C46F71C-A7D5-1D3F-D254-7775C50E3220}"/>
                </a:ext>
              </a:extLst>
            </p:cNvPr>
            <p:cNvSpPr/>
            <p:nvPr/>
          </p:nvSpPr>
          <p:spPr>
            <a:xfrm>
              <a:off x="5210275" y="3979725"/>
              <a:ext cx="77175" cy="147100"/>
            </a:xfrm>
            <a:custGeom>
              <a:avLst/>
              <a:gdLst/>
              <a:ahLst/>
              <a:cxnLst/>
              <a:rect l="l" t="t" r="r" b="b"/>
              <a:pathLst>
                <a:path w="3087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364;p57">
              <a:extLst>
                <a:ext uri="{FF2B5EF4-FFF2-40B4-BE49-F238E27FC236}">
                  <a16:creationId xmlns:a16="http://schemas.microsoft.com/office/drawing/2014/main" id="{080D19AA-A11D-AC48-6232-A399003B3D25}"/>
                </a:ext>
              </a:extLst>
            </p:cNvPr>
            <p:cNvSpPr/>
            <p:nvPr/>
          </p:nvSpPr>
          <p:spPr>
            <a:xfrm>
              <a:off x="4952300" y="4223225"/>
              <a:ext cx="336750" cy="12875"/>
            </a:xfrm>
            <a:custGeom>
              <a:avLst/>
              <a:gdLst/>
              <a:ahLst/>
              <a:cxnLst/>
              <a:rect l="l" t="t" r="r" b="b"/>
              <a:pathLst>
                <a:path w="13470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365;p57">
              <a:extLst>
                <a:ext uri="{FF2B5EF4-FFF2-40B4-BE49-F238E27FC236}">
                  <a16:creationId xmlns:a16="http://schemas.microsoft.com/office/drawing/2014/main" id="{70B8EA9C-A2FF-A236-EB7E-4272F4B86528}"/>
                </a:ext>
              </a:extLst>
            </p:cNvPr>
            <p:cNvSpPr/>
            <p:nvPr/>
          </p:nvSpPr>
          <p:spPr>
            <a:xfrm>
              <a:off x="3124100" y="3854375"/>
              <a:ext cx="13675" cy="703175"/>
            </a:xfrm>
            <a:custGeom>
              <a:avLst/>
              <a:gdLst/>
              <a:ahLst/>
              <a:cxnLst/>
              <a:rect l="l" t="t" r="r" b="b"/>
              <a:pathLst>
                <a:path w="547" h="28127" extrusionOk="0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366;p57">
              <a:extLst>
                <a:ext uri="{FF2B5EF4-FFF2-40B4-BE49-F238E27FC236}">
                  <a16:creationId xmlns:a16="http://schemas.microsoft.com/office/drawing/2014/main" id="{032FA864-AD3C-ABAB-A8F3-61E551676867}"/>
                </a:ext>
              </a:extLst>
            </p:cNvPr>
            <p:cNvSpPr/>
            <p:nvPr/>
          </p:nvSpPr>
          <p:spPr>
            <a:xfrm>
              <a:off x="4502275" y="3854375"/>
              <a:ext cx="12900" cy="703175"/>
            </a:xfrm>
            <a:custGeom>
              <a:avLst/>
              <a:gdLst/>
              <a:ahLst/>
              <a:cxnLst/>
              <a:rect l="l" t="t" r="r" b="b"/>
              <a:pathLst>
                <a:path w="516" h="28127" extrusionOk="0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367;p57">
              <a:extLst>
                <a:ext uri="{FF2B5EF4-FFF2-40B4-BE49-F238E27FC236}">
                  <a16:creationId xmlns:a16="http://schemas.microsoft.com/office/drawing/2014/main" id="{161BCEAB-6C58-58E5-F90D-2F95E1B4BE63}"/>
                </a:ext>
              </a:extLst>
            </p:cNvPr>
            <p:cNvSpPr/>
            <p:nvPr/>
          </p:nvSpPr>
          <p:spPr>
            <a:xfrm>
              <a:off x="236147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368;p57">
              <a:extLst>
                <a:ext uri="{FF2B5EF4-FFF2-40B4-BE49-F238E27FC236}">
                  <a16:creationId xmlns:a16="http://schemas.microsoft.com/office/drawing/2014/main" id="{D287D523-F5CC-6ACE-C094-3A1F6BA13269}"/>
                </a:ext>
              </a:extLst>
            </p:cNvPr>
            <p:cNvSpPr/>
            <p:nvPr/>
          </p:nvSpPr>
          <p:spPr>
            <a:xfrm>
              <a:off x="2407275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369;p57">
              <a:extLst>
                <a:ext uri="{FF2B5EF4-FFF2-40B4-BE49-F238E27FC236}">
                  <a16:creationId xmlns:a16="http://schemas.microsoft.com/office/drawing/2014/main" id="{C9B6B558-5CE9-0997-CAF5-B4505120F378}"/>
                </a:ext>
              </a:extLst>
            </p:cNvPr>
            <p:cNvSpPr/>
            <p:nvPr/>
          </p:nvSpPr>
          <p:spPr>
            <a:xfrm>
              <a:off x="2456300" y="3788475"/>
              <a:ext cx="40200" cy="84400"/>
            </a:xfrm>
            <a:custGeom>
              <a:avLst/>
              <a:gdLst/>
              <a:ahLst/>
              <a:cxnLst/>
              <a:rect l="l" t="t" r="r" b="b"/>
              <a:pathLst>
                <a:path w="1608" h="3376" extrusionOk="0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370;p57">
              <a:extLst>
                <a:ext uri="{FF2B5EF4-FFF2-40B4-BE49-F238E27FC236}">
                  <a16:creationId xmlns:a16="http://schemas.microsoft.com/office/drawing/2014/main" id="{110F49C3-0964-BE93-B7DB-373644C25901}"/>
                </a:ext>
              </a:extLst>
            </p:cNvPr>
            <p:cNvSpPr/>
            <p:nvPr/>
          </p:nvSpPr>
          <p:spPr>
            <a:xfrm>
              <a:off x="2501300" y="3788475"/>
              <a:ext cx="46625" cy="84400"/>
            </a:xfrm>
            <a:custGeom>
              <a:avLst/>
              <a:gdLst/>
              <a:ahLst/>
              <a:cxnLst/>
              <a:rect l="l" t="t" r="r" b="b"/>
              <a:pathLst>
                <a:path w="1865" h="3376" extrusionOk="0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371;p57">
              <a:extLst>
                <a:ext uri="{FF2B5EF4-FFF2-40B4-BE49-F238E27FC236}">
                  <a16:creationId xmlns:a16="http://schemas.microsoft.com/office/drawing/2014/main" id="{01314C57-A0A9-258E-0DBB-66399EBBFD74}"/>
                </a:ext>
              </a:extLst>
            </p:cNvPr>
            <p:cNvSpPr/>
            <p:nvPr/>
          </p:nvSpPr>
          <p:spPr>
            <a:xfrm>
              <a:off x="2549500" y="3788475"/>
              <a:ext cx="47450" cy="84400"/>
            </a:xfrm>
            <a:custGeom>
              <a:avLst/>
              <a:gdLst/>
              <a:ahLst/>
              <a:cxnLst/>
              <a:rect l="l" t="t" r="r" b="b"/>
              <a:pathLst>
                <a:path w="1898" h="3376" extrusionOk="0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372;p57">
              <a:extLst>
                <a:ext uri="{FF2B5EF4-FFF2-40B4-BE49-F238E27FC236}">
                  <a16:creationId xmlns:a16="http://schemas.microsoft.com/office/drawing/2014/main" id="{9BA36F62-613E-BFB4-F9AB-334CF125B14A}"/>
                </a:ext>
              </a:extLst>
            </p:cNvPr>
            <p:cNvSpPr/>
            <p:nvPr/>
          </p:nvSpPr>
          <p:spPr>
            <a:xfrm>
              <a:off x="3644025" y="3788475"/>
              <a:ext cx="64325" cy="84400"/>
            </a:xfrm>
            <a:custGeom>
              <a:avLst/>
              <a:gdLst/>
              <a:ahLst/>
              <a:cxnLst/>
              <a:rect l="l" t="t" r="r" b="b"/>
              <a:pathLst>
                <a:path w="2573" h="3376" extrusionOk="0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373;p57">
              <a:extLst>
                <a:ext uri="{FF2B5EF4-FFF2-40B4-BE49-F238E27FC236}">
                  <a16:creationId xmlns:a16="http://schemas.microsoft.com/office/drawing/2014/main" id="{82FFD988-1ABB-F8C2-76FA-4A8A51B06A13}"/>
                </a:ext>
              </a:extLst>
            </p:cNvPr>
            <p:cNvSpPr/>
            <p:nvPr/>
          </p:nvSpPr>
          <p:spPr>
            <a:xfrm>
              <a:off x="37147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374;p57">
              <a:extLst>
                <a:ext uri="{FF2B5EF4-FFF2-40B4-BE49-F238E27FC236}">
                  <a16:creationId xmlns:a16="http://schemas.microsoft.com/office/drawing/2014/main" id="{149DAAC3-3F2A-07FC-4B4F-C489E5483497}"/>
                </a:ext>
              </a:extLst>
            </p:cNvPr>
            <p:cNvSpPr/>
            <p:nvPr/>
          </p:nvSpPr>
          <p:spPr>
            <a:xfrm>
              <a:off x="37589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375;p57">
              <a:extLst>
                <a:ext uri="{FF2B5EF4-FFF2-40B4-BE49-F238E27FC236}">
                  <a16:creationId xmlns:a16="http://schemas.microsoft.com/office/drawing/2014/main" id="{63F42E35-93C1-2981-5EA6-0A4094F5FE08}"/>
                </a:ext>
              </a:extLst>
            </p:cNvPr>
            <p:cNvSpPr/>
            <p:nvPr/>
          </p:nvSpPr>
          <p:spPr>
            <a:xfrm>
              <a:off x="3803150" y="3788475"/>
              <a:ext cx="44225" cy="84400"/>
            </a:xfrm>
            <a:custGeom>
              <a:avLst/>
              <a:gdLst/>
              <a:ahLst/>
              <a:cxnLst/>
              <a:rect l="l" t="t" r="r" b="b"/>
              <a:pathLst>
                <a:path w="1769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376;p57">
              <a:extLst>
                <a:ext uri="{FF2B5EF4-FFF2-40B4-BE49-F238E27FC236}">
                  <a16:creationId xmlns:a16="http://schemas.microsoft.com/office/drawing/2014/main" id="{C8E05C26-FA29-5C1C-134E-C9B1A92567B9}"/>
                </a:ext>
              </a:extLst>
            </p:cNvPr>
            <p:cNvSpPr/>
            <p:nvPr/>
          </p:nvSpPr>
          <p:spPr>
            <a:xfrm>
              <a:off x="4995700" y="3788475"/>
              <a:ext cx="56275" cy="84400"/>
            </a:xfrm>
            <a:custGeom>
              <a:avLst/>
              <a:gdLst/>
              <a:ahLst/>
              <a:cxnLst/>
              <a:rect l="l" t="t" r="r" b="b"/>
              <a:pathLst>
                <a:path w="2251" h="3376" extrusionOk="0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377;p57">
              <a:extLst>
                <a:ext uri="{FF2B5EF4-FFF2-40B4-BE49-F238E27FC236}">
                  <a16:creationId xmlns:a16="http://schemas.microsoft.com/office/drawing/2014/main" id="{E1C2EEA6-F515-6E87-71CB-3B5B19BD0C11}"/>
                </a:ext>
              </a:extLst>
            </p:cNvPr>
            <p:cNvSpPr/>
            <p:nvPr/>
          </p:nvSpPr>
          <p:spPr>
            <a:xfrm>
              <a:off x="5060000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378;p57">
              <a:extLst>
                <a:ext uri="{FF2B5EF4-FFF2-40B4-BE49-F238E27FC236}">
                  <a16:creationId xmlns:a16="http://schemas.microsoft.com/office/drawing/2014/main" id="{1919AC98-B000-0695-7239-44AB2CE1A2B2}"/>
                </a:ext>
              </a:extLst>
            </p:cNvPr>
            <p:cNvSpPr/>
            <p:nvPr/>
          </p:nvSpPr>
          <p:spPr>
            <a:xfrm>
              <a:off x="5109025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379;p57">
              <a:extLst>
                <a:ext uri="{FF2B5EF4-FFF2-40B4-BE49-F238E27FC236}">
                  <a16:creationId xmlns:a16="http://schemas.microsoft.com/office/drawing/2014/main" id="{0BDBE9A1-E8B7-A929-0CBA-BD42DCB11160}"/>
                </a:ext>
              </a:extLst>
            </p:cNvPr>
            <p:cNvSpPr/>
            <p:nvPr/>
          </p:nvSpPr>
          <p:spPr>
            <a:xfrm>
              <a:off x="515642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380;p57">
              <a:extLst>
                <a:ext uri="{FF2B5EF4-FFF2-40B4-BE49-F238E27FC236}">
                  <a16:creationId xmlns:a16="http://schemas.microsoft.com/office/drawing/2014/main" id="{B6A44A4F-B8E5-ABA6-92A0-3ABFF0832EA4}"/>
                </a:ext>
              </a:extLst>
            </p:cNvPr>
            <p:cNvSpPr/>
            <p:nvPr/>
          </p:nvSpPr>
          <p:spPr>
            <a:xfrm>
              <a:off x="5203850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381;p57">
              <a:extLst>
                <a:ext uri="{FF2B5EF4-FFF2-40B4-BE49-F238E27FC236}">
                  <a16:creationId xmlns:a16="http://schemas.microsoft.com/office/drawing/2014/main" id="{E156C257-2E0D-C690-913A-6C0BF6B830D5}"/>
                </a:ext>
              </a:extLst>
            </p:cNvPr>
            <p:cNvSpPr/>
            <p:nvPr/>
          </p:nvSpPr>
          <p:spPr>
            <a:xfrm>
              <a:off x="5501975" y="4781525"/>
              <a:ext cx="384950" cy="152150"/>
            </a:xfrm>
            <a:custGeom>
              <a:avLst/>
              <a:gdLst/>
              <a:ahLst/>
              <a:cxnLst/>
              <a:rect l="l" t="t" r="r" b="b"/>
              <a:pathLst>
                <a:path w="15398" h="6086" extrusionOk="0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382;p57">
              <a:extLst>
                <a:ext uri="{FF2B5EF4-FFF2-40B4-BE49-F238E27FC236}">
                  <a16:creationId xmlns:a16="http://schemas.microsoft.com/office/drawing/2014/main" id="{AF2EEF9D-52FB-A995-6807-3CD1F1FEE6A9}"/>
                </a:ext>
              </a:extLst>
            </p:cNvPr>
            <p:cNvSpPr/>
            <p:nvPr/>
          </p:nvSpPr>
          <p:spPr>
            <a:xfrm>
              <a:off x="5530100" y="4563375"/>
              <a:ext cx="360850" cy="175900"/>
            </a:xfrm>
            <a:custGeom>
              <a:avLst/>
              <a:gdLst/>
              <a:ahLst/>
              <a:cxnLst/>
              <a:rect l="l" t="t" r="r" b="b"/>
              <a:pathLst>
                <a:path w="14434" h="7036" extrusionOk="0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383;p57">
              <a:extLst>
                <a:ext uri="{FF2B5EF4-FFF2-40B4-BE49-F238E27FC236}">
                  <a16:creationId xmlns:a16="http://schemas.microsoft.com/office/drawing/2014/main" id="{3DC196CA-6766-7CF8-205B-44138765704B}"/>
                </a:ext>
              </a:extLst>
            </p:cNvPr>
            <p:cNvSpPr/>
            <p:nvPr/>
          </p:nvSpPr>
          <p:spPr>
            <a:xfrm>
              <a:off x="5963250" y="4563150"/>
              <a:ext cx="171200" cy="366975"/>
            </a:xfrm>
            <a:custGeom>
              <a:avLst/>
              <a:gdLst/>
              <a:ahLst/>
              <a:cxnLst/>
              <a:rect l="l" t="t" r="r" b="b"/>
              <a:pathLst>
                <a:path w="6848" h="14679" extrusionOk="0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384;p57">
              <a:extLst>
                <a:ext uri="{FF2B5EF4-FFF2-40B4-BE49-F238E27FC236}">
                  <a16:creationId xmlns:a16="http://schemas.microsoft.com/office/drawing/2014/main" id="{15BCAA74-9976-95B2-C1A0-0B25E513C80E}"/>
                </a:ext>
              </a:extLst>
            </p:cNvPr>
            <p:cNvSpPr/>
            <p:nvPr/>
          </p:nvSpPr>
          <p:spPr>
            <a:xfrm>
              <a:off x="6172200" y="4849250"/>
              <a:ext cx="349575" cy="202350"/>
            </a:xfrm>
            <a:custGeom>
              <a:avLst/>
              <a:gdLst/>
              <a:ahLst/>
              <a:cxnLst/>
              <a:rect l="l" t="t" r="r" b="b"/>
              <a:pathLst>
                <a:path w="13983" h="8094" extrusionOk="0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385;p57">
              <a:extLst>
                <a:ext uri="{FF2B5EF4-FFF2-40B4-BE49-F238E27FC236}">
                  <a16:creationId xmlns:a16="http://schemas.microsoft.com/office/drawing/2014/main" id="{C6982991-0301-32A9-156C-50B9268D1E8D}"/>
                </a:ext>
              </a:extLst>
            </p:cNvPr>
            <p:cNvSpPr/>
            <p:nvPr/>
          </p:nvSpPr>
          <p:spPr>
            <a:xfrm>
              <a:off x="6055675" y="4428950"/>
              <a:ext cx="163950" cy="374500"/>
            </a:xfrm>
            <a:custGeom>
              <a:avLst/>
              <a:gdLst/>
              <a:ahLst/>
              <a:cxnLst/>
              <a:rect l="l" t="t" r="r" b="b"/>
              <a:pathLst>
                <a:path w="6558" h="14980" extrusionOk="0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386;p57">
              <a:extLst>
                <a:ext uri="{FF2B5EF4-FFF2-40B4-BE49-F238E27FC236}">
                  <a16:creationId xmlns:a16="http://schemas.microsoft.com/office/drawing/2014/main" id="{4C4C99C6-B970-BAE7-943B-D1711D3DF27C}"/>
                </a:ext>
              </a:extLst>
            </p:cNvPr>
            <p:cNvSpPr/>
            <p:nvPr/>
          </p:nvSpPr>
          <p:spPr>
            <a:xfrm>
              <a:off x="6315225" y="4531000"/>
              <a:ext cx="371300" cy="201600"/>
            </a:xfrm>
            <a:custGeom>
              <a:avLst/>
              <a:gdLst/>
              <a:ahLst/>
              <a:cxnLst/>
              <a:rect l="l" t="t" r="r" b="b"/>
              <a:pathLst>
                <a:path w="14852" h="8064" extrusionOk="0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387;p57">
              <a:extLst>
                <a:ext uri="{FF2B5EF4-FFF2-40B4-BE49-F238E27FC236}">
                  <a16:creationId xmlns:a16="http://schemas.microsoft.com/office/drawing/2014/main" id="{577296F2-B11C-2E9C-DA83-049D8340FBC6}"/>
                </a:ext>
              </a:extLst>
            </p:cNvPr>
            <p:cNvSpPr/>
            <p:nvPr/>
          </p:nvSpPr>
          <p:spPr>
            <a:xfrm>
              <a:off x="6243725" y="4308400"/>
              <a:ext cx="213775" cy="345150"/>
            </a:xfrm>
            <a:custGeom>
              <a:avLst/>
              <a:gdLst/>
              <a:ahLst/>
              <a:cxnLst/>
              <a:rect l="l" t="t" r="r" b="b"/>
              <a:pathLst>
                <a:path w="8551" h="13806" extrusionOk="0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388;p57">
              <a:extLst>
                <a:ext uri="{FF2B5EF4-FFF2-40B4-BE49-F238E27FC236}">
                  <a16:creationId xmlns:a16="http://schemas.microsoft.com/office/drawing/2014/main" id="{4C674BDB-746C-3A2B-D4CF-206DB133F10B}"/>
                </a:ext>
              </a:extLst>
            </p:cNvPr>
            <p:cNvSpPr/>
            <p:nvPr/>
          </p:nvSpPr>
          <p:spPr>
            <a:xfrm>
              <a:off x="5842700" y="4681450"/>
              <a:ext cx="240325" cy="567025"/>
            </a:xfrm>
            <a:custGeom>
              <a:avLst/>
              <a:gdLst/>
              <a:ahLst/>
              <a:cxnLst/>
              <a:rect l="l" t="t" r="r" b="b"/>
              <a:pathLst>
                <a:path w="9613" h="22681" extrusionOk="0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389;p57">
              <a:extLst>
                <a:ext uri="{FF2B5EF4-FFF2-40B4-BE49-F238E27FC236}">
                  <a16:creationId xmlns:a16="http://schemas.microsoft.com/office/drawing/2014/main" id="{BE2656EC-5605-A2ED-EBC3-0A7465541C6E}"/>
                </a:ext>
              </a:extLst>
            </p:cNvPr>
            <p:cNvSpPr/>
            <p:nvPr/>
          </p:nvSpPr>
          <p:spPr>
            <a:xfrm>
              <a:off x="6091825" y="4613150"/>
              <a:ext cx="231475" cy="591025"/>
            </a:xfrm>
            <a:custGeom>
              <a:avLst/>
              <a:gdLst/>
              <a:ahLst/>
              <a:cxnLst/>
              <a:rect l="l" t="t" r="r" b="b"/>
              <a:pathLst>
                <a:path w="9259" h="23641" extrusionOk="0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390;p57">
              <a:extLst>
                <a:ext uri="{FF2B5EF4-FFF2-40B4-BE49-F238E27FC236}">
                  <a16:creationId xmlns:a16="http://schemas.microsoft.com/office/drawing/2014/main" id="{DCC08420-53D4-50FC-DAD7-54EE61E998D0}"/>
                </a:ext>
              </a:extLst>
            </p:cNvPr>
            <p:cNvSpPr/>
            <p:nvPr/>
          </p:nvSpPr>
          <p:spPr>
            <a:xfrm>
              <a:off x="6132000" y="4990325"/>
              <a:ext cx="118975" cy="73500"/>
            </a:xfrm>
            <a:custGeom>
              <a:avLst/>
              <a:gdLst/>
              <a:ahLst/>
              <a:cxnLst/>
              <a:rect l="l" t="t" r="r" b="b"/>
              <a:pathLst>
                <a:path w="4759" h="2940" extrusionOk="0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391;p57">
              <a:extLst>
                <a:ext uri="{FF2B5EF4-FFF2-40B4-BE49-F238E27FC236}">
                  <a16:creationId xmlns:a16="http://schemas.microsoft.com/office/drawing/2014/main" id="{A46BE02D-8DE0-4EF5-E27A-CE09C4329119}"/>
                </a:ext>
              </a:extLst>
            </p:cNvPr>
            <p:cNvSpPr/>
            <p:nvPr/>
          </p:nvSpPr>
          <p:spPr>
            <a:xfrm>
              <a:off x="6144075" y="4717625"/>
              <a:ext cx="67525" cy="129850"/>
            </a:xfrm>
            <a:custGeom>
              <a:avLst/>
              <a:gdLst/>
              <a:ahLst/>
              <a:cxnLst/>
              <a:rect l="l" t="t" r="r" b="b"/>
              <a:pathLst>
                <a:path w="2701" h="5194" extrusionOk="0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392;p57">
              <a:extLst>
                <a:ext uri="{FF2B5EF4-FFF2-40B4-BE49-F238E27FC236}">
                  <a16:creationId xmlns:a16="http://schemas.microsoft.com/office/drawing/2014/main" id="{BDD7ECE8-E8ED-6E15-0958-3BA5A7C70DA8}"/>
                </a:ext>
              </a:extLst>
            </p:cNvPr>
            <p:cNvSpPr/>
            <p:nvPr/>
          </p:nvSpPr>
          <p:spPr>
            <a:xfrm>
              <a:off x="6261400" y="4661375"/>
              <a:ext cx="142250" cy="70375"/>
            </a:xfrm>
            <a:custGeom>
              <a:avLst/>
              <a:gdLst/>
              <a:ahLst/>
              <a:cxnLst/>
              <a:rect l="l" t="t" r="r" b="b"/>
              <a:pathLst>
                <a:path w="5690" h="2815" extrusionOk="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393;p57">
              <a:extLst>
                <a:ext uri="{FF2B5EF4-FFF2-40B4-BE49-F238E27FC236}">
                  <a16:creationId xmlns:a16="http://schemas.microsoft.com/office/drawing/2014/main" id="{C5BC2C11-59D1-3641-277A-62CF4194D9DF}"/>
                </a:ext>
              </a:extLst>
            </p:cNvPr>
            <p:cNvSpPr/>
            <p:nvPr/>
          </p:nvSpPr>
          <p:spPr>
            <a:xfrm>
              <a:off x="5983350" y="4849900"/>
              <a:ext cx="59475" cy="189975"/>
            </a:xfrm>
            <a:custGeom>
              <a:avLst/>
              <a:gdLst/>
              <a:ahLst/>
              <a:cxnLst/>
              <a:rect l="l" t="t" r="r" b="b"/>
              <a:pathLst>
                <a:path w="2379" h="7599" extrusionOk="0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394;p57">
              <a:extLst>
                <a:ext uri="{FF2B5EF4-FFF2-40B4-BE49-F238E27FC236}">
                  <a16:creationId xmlns:a16="http://schemas.microsoft.com/office/drawing/2014/main" id="{74ADD48B-A217-5204-90C3-A873A28C14E4}"/>
                </a:ext>
              </a:extLst>
            </p:cNvPr>
            <p:cNvSpPr/>
            <p:nvPr/>
          </p:nvSpPr>
          <p:spPr>
            <a:xfrm>
              <a:off x="5822625" y="4838000"/>
              <a:ext cx="117350" cy="67525"/>
            </a:xfrm>
            <a:custGeom>
              <a:avLst/>
              <a:gdLst/>
              <a:ahLst/>
              <a:cxnLst/>
              <a:rect l="l" t="t" r="r" b="b"/>
              <a:pathLst>
                <a:path w="4694" h="2701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395;p57">
              <a:extLst>
                <a:ext uri="{FF2B5EF4-FFF2-40B4-BE49-F238E27FC236}">
                  <a16:creationId xmlns:a16="http://schemas.microsoft.com/office/drawing/2014/main" id="{6D694885-1B61-E179-5C09-962EFC8A1C7E}"/>
                </a:ext>
              </a:extLst>
            </p:cNvPr>
            <p:cNvSpPr/>
            <p:nvPr/>
          </p:nvSpPr>
          <p:spPr>
            <a:xfrm>
              <a:off x="5951200" y="5157025"/>
              <a:ext cx="268425" cy="212975"/>
            </a:xfrm>
            <a:custGeom>
              <a:avLst/>
              <a:gdLst/>
              <a:ahLst/>
              <a:cxnLst/>
              <a:rect l="l" t="t" r="r" b="b"/>
              <a:pathLst>
                <a:path w="10737" h="8519" extrusionOk="0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396;p57">
              <a:extLst>
                <a:ext uri="{FF2B5EF4-FFF2-40B4-BE49-F238E27FC236}">
                  <a16:creationId xmlns:a16="http://schemas.microsoft.com/office/drawing/2014/main" id="{943854B5-3DA2-2D34-48D8-551C99E0FCFA}"/>
                </a:ext>
              </a:extLst>
            </p:cNvPr>
            <p:cNvSpPr/>
            <p:nvPr/>
          </p:nvSpPr>
          <p:spPr>
            <a:xfrm>
              <a:off x="5943975" y="5150600"/>
              <a:ext cx="282875" cy="225825"/>
            </a:xfrm>
            <a:custGeom>
              <a:avLst/>
              <a:gdLst/>
              <a:ahLst/>
              <a:cxnLst/>
              <a:rect l="l" t="t" r="r" b="b"/>
              <a:pathLst>
                <a:path w="11315" h="9033" extrusionOk="0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397;p57">
              <a:extLst>
                <a:ext uri="{FF2B5EF4-FFF2-40B4-BE49-F238E27FC236}">
                  <a16:creationId xmlns:a16="http://schemas.microsoft.com/office/drawing/2014/main" id="{3AF833FF-3E91-E7E6-054A-215675FD9D1C}"/>
                </a:ext>
              </a:extLst>
            </p:cNvPr>
            <p:cNvSpPr/>
            <p:nvPr/>
          </p:nvSpPr>
          <p:spPr>
            <a:xfrm>
              <a:off x="3847350" y="4310825"/>
              <a:ext cx="341550" cy="994100"/>
            </a:xfrm>
            <a:custGeom>
              <a:avLst/>
              <a:gdLst/>
              <a:ahLst/>
              <a:cxnLst/>
              <a:rect l="l" t="t" r="r" b="b"/>
              <a:pathLst>
                <a:path w="13662" h="39764" extrusionOk="0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398;p57">
              <a:extLst>
                <a:ext uri="{FF2B5EF4-FFF2-40B4-BE49-F238E27FC236}">
                  <a16:creationId xmlns:a16="http://schemas.microsoft.com/office/drawing/2014/main" id="{970C465D-BC43-E7E3-779E-E3F3D71B212A}"/>
                </a:ext>
              </a:extLst>
            </p:cNvPr>
            <p:cNvSpPr/>
            <p:nvPr/>
          </p:nvSpPr>
          <p:spPr>
            <a:xfrm>
              <a:off x="3840100" y="4304400"/>
              <a:ext cx="356025" cy="1007475"/>
            </a:xfrm>
            <a:custGeom>
              <a:avLst/>
              <a:gdLst/>
              <a:ahLst/>
              <a:cxnLst/>
              <a:rect l="l" t="t" r="r" b="b"/>
              <a:pathLst>
                <a:path w="14241" h="40299" extrusionOk="0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399;p57">
              <a:extLst>
                <a:ext uri="{FF2B5EF4-FFF2-40B4-BE49-F238E27FC236}">
                  <a16:creationId xmlns:a16="http://schemas.microsoft.com/office/drawing/2014/main" id="{E0CB1434-C816-9C31-098A-ED32D87C2623}"/>
                </a:ext>
              </a:extLst>
            </p:cNvPr>
            <p:cNvSpPr/>
            <p:nvPr/>
          </p:nvSpPr>
          <p:spPr>
            <a:xfrm>
              <a:off x="3691825" y="5009525"/>
              <a:ext cx="308225" cy="332350"/>
            </a:xfrm>
            <a:custGeom>
              <a:avLst/>
              <a:gdLst/>
              <a:ahLst/>
              <a:cxnLst/>
              <a:rect l="l" t="t" r="r" b="b"/>
              <a:pathLst>
                <a:path w="12329" h="13294" extrusionOk="0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400;p57">
              <a:extLst>
                <a:ext uri="{FF2B5EF4-FFF2-40B4-BE49-F238E27FC236}">
                  <a16:creationId xmlns:a16="http://schemas.microsoft.com/office/drawing/2014/main" id="{6C718A64-F5B3-723C-3C82-332783396CB8}"/>
                </a:ext>
              </a:extLst>
            </p:cNvPr>
            <p:cNvSpPr/>
            <p:nvPr/>
          </p:nvSpPr>
          <p:spPr>
            <a:xfrm>
              <a:off x="3690650" y="5002725"/>
              <a:ext cx="303775" cy="345575"/>
            </a:xfrm>
            <a:custGeom>
              <a:avLst/>
              <a:gdLst/>
              <a:ahLst/>
              <a:cxnLst/>
              <a:rect l="l" t="t" r="r" b="b"/>
              <a:pathLst>
                <a:path w="12151" h="13823" extrusionOk="0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401;p57">
              <a:extLst>
                <a:ext uri="{FF2B5EF4-FFF2-40B4-BE49-F238E27FC236}">
                  <a16:creationId xmlns:a16="http://schemas.microsoft.com/office/drawing/2014/main" id="{1CCD0B82-96E6-4A4C-75FC-5008D71D46A2}"/>
                </a:ext>
              </a:extLst>
            </p:cNvPr>
            <p:cNvSpPr/>
            <p:nvPr/>
          </p:nvSpPr>
          <p:spPr>
            <a:xfrm>
              <a:off x="2765675" y="5136875"/>
              <a:ext cx="160425" cy="71975"/>
            </a:xfrm>
            <a:custGeom>
              <a:avLst/>
              <a:gdLst/>
              <a:ahLst/>
              <a:cxnLst/>
              <a:rect l="l" t="t" r="r" b="b"/>
              <a:pathLst>
                <a:path w="6417" h="2879" extrusionOk="0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402;p57">
              <a:extLst>
                <a:ext uri="{FF2B5EF4-FFF2-40B4-BE49-F238E27FC236}">
                  <a16:creationId xmlns:a16="http://schemas.microsoft.com/office/drawing/2014/main" id="{71923636-E9B2-A99F-DD87-50C753227C08}"/>
                </a:ext>
              </a:extLst>
            </p:cNvPr>
            <p:cNvSpPr/>
            <p:nvPr/>
          </p:nvSpPr>
          <p:spPr>
            <a:xfrm>
              <a:off x="2768900" y="5129700"/>
              <a:ext cx="150300" cy="86025"/>
            </a:xfrm>
            <a:custGeom>
              <a:avLst/>
              <a:gdLst/>
              <a:ahLst/>
              <a:cxnLst/>
              <a:rect l="l" t="t" r="r" b="b"/>
              <a:pathLst>
                <a:path w="6012" h="3441" extrusionOk="0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403;p57">
              <a:extLst>
                <a:ext uri="{FF2B5EF4-FFF2-40B4-BE49-F238E27FC236}">
                  <a16:creationId xmlns:a16="http://schemas.microsoft.com/office/drawing/2014/main" id="{0F32AC63-A157-E2FB-7540-F4D23E380151}"/>
                </a:ext>
              </a:extLst>
            </p:cNvPr>
            <p:cNvSpPr/>
            <p:nvPr/>
          </p:nvSpPr>
          <p:spPr>
            <a:xfrm>
              <a:off x="2849250" y="5096175"/>
              <a:ext cx="87625" cy="156775"/>
            </a:xfrm>
            <a:custGeom>
              <a:avLst/>
              <a:gdLst/>
              <a:ahLst/>
              <a:cxnLst/>
              <a:rect l="l" t="t" r="r" b="b"/>
              <a:pathLst>
                <a:path w="3505" h="6271" extrusionOk="0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404;p57">
              <a:extLst>
                <a:ext uri="{FF2B5EF4-FFF2-40B4-BE49-F238E27FC236}">
                  <a16:creationId xmlns:a16="http://schemas.microsoft.com/office/drawing/2014/main" id="{04261D04-C245-310C-49CE-54784D1476C8}"/>
                </a:ext>
              </a:extLst>
            </p:cNvPr>
            <p:cNvSpPr/>
            <p:nvPr/>
          </p:nvSpPr>
          <p:spPr>
            <a:xfrm>
              <a:off x="2846050" y="5089525"/>
              <a:ext cx="98050" cy="170375"/>
            </a:xfrm>
            <a:custGeom>
              <a:avLst/>
              <a:gdLst/>
              <a:ahLst/>
              <a:cxnLst/>
              <a:rect l="l" t="t" r="r" b="b"/>
              <a:pathLst>
                <a:path w="3922" h="6815" extrusionOk="0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405;p57">
              <a:extLst>
                <a:ext uri="{FF2B5EF4-FFF2-40B4-BE49-F238E27FC236}">
                  <a16:creationId xmlns:a16="http://schemas.microsoft.com/office/drawing/2014/main" id="{911E524F-C661-9455-AB69-6B8EE88F4928}"/>
                </a:ext>
              </a:extLst>
            </p:cNvPr>
            <p:cNvSpPr/>
            <p:nvPr/>
          </p:nvSpPr>
          <p:spPr>
            <a:xfrm>
              <a:off x="2864525" y="5089350"/>
              <a:ext cx="148700" cy="160125"/>
            </a:xfrm>
            <a:custGeom>
              <a:avLst/>
              <a:gdLst/>
              <a:ahLst/>
              <a:cxnLst/>
              <a:rect l="l" t="t" r="r" b="b"/>
              <a:pathLst>
                <a:path w="5948" h="6405" extrusionOk="0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406;p57">
              <a:extLst>
                <a:ext uri="{FF2B5EF4-FFF2-40B4-BE49-F238E27FC236}">
                  <a16:creationId xmlns:a16="http://schemas.microsoft.com/office/drawing/2014/main" id="{D6417787-6530-05CE-AC97-9A5C5B495DD3}"/>
                </a:ext>
              </a:extLst>
            </p:cNvPr>
            <p:cNvSpPr/>
            <p:nvPr/>
          </p:nvSpPr>
          <p:spPr>
            <a:xfrm>
              <a:off x="2860500" y="5083100"/>
              <a:ext cx="159950" cy="173600"/>
            </a:xfrm>
            <a:custGeom>
              <a:avLst/>
              <a:gdLst/>
              <a:ahLst/>
              <a:cxnLst/>
              <a:rect l="l" t="t" r="r" b="b"/>
              <a:pathLst>
                <a:path w="6398" h="6944" extrusionOk="0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407;p57">
              <a:extLst>
                <a:ext uri="{FF2B5EF4-FFF2-40B4-BE49-F238E27FC236}">
                  <a16:creationId xmlns:a16="http://schemas.microsoft.com/office/drawing/2014/main" id="{76553C8C-F12A-6C6C-F0E2-4321BBE739DE}"/>
                </a:ext>
              </a:extLst>
            </p:cNvPr>
            <p:cNvSpPr/>
            <p:nvPr/>
          </p:nvSpPr>
          <p:spPr>
            <a:xfrm>
              <a:off x="2874975" y="5075450"/>
              <a:ext cx="1043925" cy="240775"/>
            </a:xfrm>
            <a:custGeom>
              <a:avLst/>
              <a:gdLst/>
              <a:ahLst/>
              <a:cxnLst/>
              <a:rect l="l" t="t" r="r" b="b"/>
              <a:pathLst>
                <a:path w="41757" h="9631" extrusionOk="0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408;p57">
              <a:extLst>
                <a:ext uri="{FF2B5EF4-FFF2-40B4-BE49-F238E27FC236}">
                  <a16:creationId xmlns:a16="http://schemas.microsoft.com/office/drawing/2014/main" id="{12CE8FFA-111F-8CE0-B6BE-73CC0529862A}"/>
                </a:ext>
              </a:extLst>
            </p:cNvPr>
            <p:cNvSpPr/>
            <p:nvPr/>
          </p:nvSpPr>
          <p:spPr>
            <a:xfrm>
              <a:off x="2867750" y="5068625"/>
              <a:ext cx="1040700" cy="253975"/>
            </a:xfrm>
            <a:custGeom>
              <a:avLst/>
              <a:gdLst/>
              <a:ahLst/>
              <a:cxnLst/>
              <a:rect l="l" t="t" r="r" b="b"/>
              <a:pathLst>
                <a:path w="41628" h="10159" extrusionOk="0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409;p57">
              <a:extLst>
                <a:ext uri="{FF2B5EF4-FFF2-40B4-BE49-F238E27FC236}">
                  <a16:creationId xmlns:a16="http://schemas.microsoft.com/office/drawing/2014/main" id="{F99BD34A-7D87-1D86-16AC-4CE62B493030}"/>
                </a:ext>
              </a:extLst>
            </p:cNvPr>
            <p:cNvSpPr/>
            <p:nvPr/>
          </p:nvSpPr>
          <p:spPr>
            <a:xfrm>
              <a:off x="4233075" y="4101575"/>
              <a:ext cx="677475" cy="1267625"/>
            </a:xfrm>
            <a:custGeom>
              <a:avLst/>
              <a:gdLst/>
              <a:ahLst/>
              <a:cxnLst/>
              <a:rect l="l" t="t" r="r" b="b"/>
              <a:pathLst>
                <a:path w="27099" h="50705" extrusionOk="0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410;p57">
              <a:extLst>
                <a:ext uri="{FF2B5EF4-FFF2-40B4-BE49-F238E27FC236}">
                  <a16:creationId xmlns:a16="http://schemas.microsoft.com/office/drawing/2014/main" id="{1A05E475-7B0F-C045-2789-82E704877555}"/>
                </a:ext>
              </a:extLst>
            </p:cNvPr>
            <p:cNvSpPr/>
            <p:nvPr/>
          </p:nvSpPr>
          <p:spPr>
            <a:xfrm>
              <a:off x="4226650" y="4094650"/>
              <a:ext cx="690325" cy="1280975"/>
            </a:xfrm>
            <a:custGeom>
              <a:avLst/>
              <a:gdLst/>
              <a:ahLst/>
              <a:cxnLst/>
              <a:rect l="l" t="t" r="r" b="b"/>
              <a:pathLst>
                <a:path w="27613" h="51239" extrusionOk="0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411;p57">
              <a:extLst>
                <a:ext uri="{FF2B5EF4-FFF2-40B4-BE49-F238E27FC236}">
                  <a16:creationId xmlns:a16="http://schemas.microsoft.com/office/drawing/2014/main" id="{3A604285-F24D-AF6D-33AE-EEE2574346B3}"/>
                </a:ext>
              </a:extLst>
            </p:cNvPr>
            <p:cNvSpPr/>
            <p:nvPr/>
          </p:nvSpPr>
          <p:spPr>
            <a:xfrm>
              <a:off x="4030575" y="4125175"/>
              <a:ext cx="497450" cy="1244825"/>
            </a:xfrm>
            <a:custGeom>
              <a:avLst/>
              <a:gdLst/>
              <a:ahLst/>
              <a:cxnLst/>
              <a:rect l="l" t="t" r="r" b="b"/>
              <a:pathLst>
                <a:path w="19898" h="49793" extrusionOk="0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412;p57">
              <a:extLst>
                <a:ext uri="{FF2B5EF4-FFF2-40B4-BE49-F238E27FC236}">
                  <a16:creationId xmlns:a16="http://schemas.microsoft.com/office/drawing/2014/main" id="{A696DA05-3428-CDA4-84A6-7B314695F7DA}"/>
                </a:ext>
              </a:extLst>
            </p:cNvPr>
            <p:cNvSpPr/>
            <p:nvPr/>
          </p:nvSpPr>
          <p:spPr>
            <a:xfrm>
              <a:off x="4023325" y="4118950"/>
              <a:ext cx="511125" cy="1257475"/>
            </a:xfrm>
            <a:custGeom>
              <a:avLst/>
              <a:gdLst/>
              <a:ahLst/>
              <a:cxnLst/>
              <a:rect l="l" t="t" r="r" b="b"/>
              <a:pathLst>
                <a:path w="20445" h="50299" extrusionOk="0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413;p57">
              <a:extLst>
                <a:ext uri="{FF2B5EF4-FFF2-40B4-BE49-F238E27FC236}">
                  <a16:creationId xmlns:a16="http://schemas.microsoft.com/office/drawing/2014/main" id="{F61AD964-797D-BD70-9B64-D04407FB2F69}"/>
                </a:ext>
              </a:extLst>
            </p:cNvPr>
            <p:cNvSpPr/>
            <p:nvPr/>
          </p:nvSpPr>
          <p:spPr>
            <a:xfrm>
              <a:off x="4349600" y="4100275"/>
              <a:ext cx="131025" cy="192900"/>
            </a:xfrm>
            <a:custGeom>
              <a:avLst/>
              <a:gdLst/>
              <a:ahLst/>
              <a:cxnLst/>
              <a:rect l="l" t="t" r="r" b="b"/>
              <a:pathLst>
                <a:path w="5241" h="7716" extrusionOk="0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414;p57">
              <a:extLst>
                <a:ext uri="{FF2B5EF4-FFF2-40B4-BE49-F238E27FC236}">
                  <a16:creationId xmlns:a16="http://schemas.microsoft.com/office/drawing/2014/main" id="{DD825B77-4291-0E70-2EC2-5FE3922ED109}"/>
                </a:ext>
              </a:extLst>
            </p:cNvPr>
            <p:cNvSpPr/>
            <p:nvPr/>
          </p:nvSpPr>
          <p:spPr>
            <a:xfrm>
              <a:off x="4342375" y="4093050"/>
              <a:ext cx="145475" cy="206625"/>
            </a:xfrm>
            <a:custGeom>
              <a:avLst/>
              <a:gdLst/>
              <a:ahLst/>
              <a:cxnLst/>
              <a:rect l="l" t="t" r="r" b="b"/>
              <a:pathLst>
                <a:path w="5819" h="8265" extrusionOk="0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415;p57">
              <a:extLst>
                <a:ext uri="{FF2B5EF4-FFF2-40B4-BE49-F238E27FC236}">
                  <a16:creationId xmlns:a16="http://schemas.microsoft.com/office/drawing/2014/main" id="{F79DDD5B-E284-F515-B434-2F81DA7316E9}"/>
                </a:ext>
              </a:extLst>
            </p:cNvPr>
            <p:cNvSpPr/>
            <p:nvPr/>
          </p:nvSpPr>
          <p:spPr>
            <a:xfrm>
              <a:off x="4418700" y="3834275"/>
              <a:ext cx="451675" cy="495050"/>
            </a:xfrm>
            <a:custGeom>
              <a:avLst/>
              <a:gdLst/>
              <a:ahLst/>
              <a:cxnLst/>
              <a:rect l="l" t="t" r="r" b="b"/>
              <a:pathLst>
                <a:path w="18067" h="19802" extrusionOk="0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416;p57">
              <a:extLst>
                <a:ext uri="{FF2B5EF4-FFF2-40B4-BE49-F238E27FC236}">
                  <a16:creationId xmlns:a16="http://schemas.microsoft.com/office/drawing/2014/main" id="{EA1CCF02-62BE-9325-C51D-A0FFFE21F00E}"/>
                </a:ext>
              </a:extLst>
            </p:cNvPr>
            <p:cNvSpPr/>
            <p:nvPr/>
          </p:nvSpPr>
          <p:spPr>
            <a:xfrm>
              <a:off x="4411475" y="3827525"/>
              <a:ext cx="465325" cy="508450"/>
            </a:xfrm>
            <a:custGeom>
              <a:avLst/>
              <a:gdLst/>
              <a:ahLst/>
              <a:cxnLst/>
              <a:rect l="l" t="t" r="r" b="b"/>
              <a:pathLst>
                <a:path w="18613" h="20338" extrusionOk="0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417;p57">
              <a:extLst>
                <a:ext uri="{FF2B5EF4-FFF2-40B4-BE49-F238E27FC236}">
                  <a16:creationId xmlns:a16="http://schemas.microsoft.com/office/drawing/2014/main" id="{BE8CB9F6-9E57-79E2-CB7D-A9FEA6CAB0EE}"/>
                </a:ext>
              </a:extLst>
            </p:cNvPr>
            <p:cNvSpPr/>
            <p:nvPr/>
          </p:nvSpPr>
          <p:spPr>
            <a:xfrm>
              <a:off x="4254775" y="3175150"/>
              <a:ext cx="542450" cy="1180025"/>
            </a:xfrm>
            <a:custGeom>
              <a:avLst/>
              <a:gdLst/>
              <a:ahLst/>
              <a:cxnLst/>
              <a:rect l="l" t="t" r="r" b="b"/>
              <a:pathLst>
                <a:path w="21698" h="47201" extrusionOk="0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418;p57">
              <a:extLst>
                <a:ext uri="{FF2B5EF4-FFF2-40B4-BE49-F238E27FC236}">
                  <a16:creationId xmlns:a16="http://schemas.microsoft.com/office/drawing/2014/main" id="{96984A91-9E2F-D1F3-28A1-5DDED33BA17A}"/>
                </a:ext>
              </a:extLst>
            </p:cNvPr>
            <p:cNvSpPr/>
            <p:nvPr/>
          </p:nvSpPr>
          <p:spPr>
            <a:xfrm>
              <a:off x="4333525" y="3175150"/>
              <a:ext cx="463700" cy="450850"/>
            </a:xfrm>
            <a:custGeom>
              <a:avLst/>
              <a:gdLst/>
              <a:ahLst/>
              <a:cxnLst/>
              <a:rect l="l" t="t" r="r" b="b"/>
              <a:pathLst>
                <a:path w="18548" h="18034" extrusionOk="0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419;p57">
              <a:extLst>
                <a:ext uri="{FF2B5EF4-FFF2-40B4-BE49-F238E27FC236}">
                  <a16:creationId xmlns:a16="http://schemas.microsoft.com/office/drawing/2014/main" id="{237B29C8-D8AB-530A-0E27-D4E2EB284065}"/>
                </a:ext>
              </a:extLst>
            </p:cNvPr>
            <p:cNvSpPr/>
            <p:nvPr/>
          </p:nvSpPr>
          <p:spPr>
            <a:xfrm>
              <a:off x="4253975" y="3168075"/>
              <a:ext cx="549700" cy="1193400"/>
            </a:xfrm>
            <a:custGeom>
              <a:avLst/>
              <a:gdLst/>
              <a:ahLst/>
              <a:cxnLst/>
              <a:rect l="l" t="t" r="r" b="b"/>
              <a:pathLst>
                <a:path w="21988" h="47736" extrusionOk="0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420;p57">
              <a:extLst>
                <a:ext uri="{FF2B5EF4-FFF2-40B4-BE49-F238E27FC236}">
                  <a16:creationId xmlns:a16="http://schemas.microsoft.com/office/drawing/2014/main" id="{A89EF5A4-1ACF-9ACC-CED9-4C3DE9D2BCC1}"/>
                </a:ext>
              </a:extLst>
            </p:cNvPr>
            <p:cNvSpPr/>
            <p:nvPr/>
          </p:nvSpPr>
          <p:spPr>
            <a:xfrm>
              <a:off x="4706400" y="3568950"/>
              <a:ext cx="116550" cy="215550"/>
            </a:xfrm>
            <a:custGeom>
              <a:avLst/>
              <a:gdLst/>
              <a:ahLst/>
              <a:cxnLst/>
              <a:rect l="l" t="t" r="r" b="b"/>
              <a:pathLst>
                <a:path w="4662" h="8622" extrusionOk="0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421;p57">
              <a:extLst>
                <a:ext uri="{FF2B5EF4-FFF2-40B4-BE49-F238E27FC236}">
                  <a16:creationId xmlns:a16="http://schemas.microsoft.com/office/drawing/2014/main" id="{59C9D4F3-DB47-DBD4-56D6-C85080417382}"/>
                </a:ext>
              </a:extLst>
            </p:cNvPr>
            <p:cNvSpPr/>
            <p:nvPr/>
          </p:nvSpPr>
          <p:spPr>
            <a:xfrm>
              <a:off x="4700775" y="3561850"/>
              <a:ext cx="118975" cy="229050"/>
            </a:xfrm>
            <a:custGeom>
              <a:avLst/>
              <a:gdLst/>
              <a:ahLst/>
              <a:cxnLst/>
              <a:rect l="l" t="t" r="r" b="b"/>
              <a:pathLst>
                <a:path w="4759" h="9162" extrusionOk="0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422;p57">
              <a:extLst>
                <a:ext uri="{FF2B5EF4-FFF2-40B4-BE49-F238E27FC236}">
                  <a16:creationId xmlns:a16="http://schemas.microsoft.com/office/drawing/2014/main" id="{374DF5C1-0149-2633-9CF9-ED180BB686AF}"/>
                </a:ext>
              </a:extLst>
            </p:cNvPr>
            <p:cNvSpPr/>
            <p:nvPr/>
          </p:nvSpPr>
          <p:spPr>
            <a:xfrm>
              <a:off x="4340750" y="3605550"/>
              <a:ext cx="114950" cy="202225"/>
            </a:xfrm>
            <a:custGeom>
              <a:avLst/>
              <a:gdLst/>
              <a:ahLst/>
              <a:cxnLst/>
              <a:rect l="l" t="t" r="r" b="b"/>
              <a:pathLst>
                <a:path w="4598" h="8089" extrusionOk="0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423;p57">
              <a:extLst>
                <a:ext uri="{FF2B5EF4-FFF2-40B4-BE49-F238E27FC236}">
                  <a16:creationId xmlns:a16="http://schemas.microsoft.com/office/drawing/2014/main" id="{875987DC-2D5C-A63F-4D8A-7E8D32A00A94}"/>
                </a:ext>
              </a:extLst>
            </p:cNvPr>
            <p:cNvSpPr/>
            <p:nvPr/>
          </p:nvSpPr>
          <p:spPr>
            <a:xfrm>
              <a:off x="4360050" y="3835075"/>
              <a:ext cx="135825" cy="28150"/>
            </a:xfrm>
            <a:custGeom>
              <a:avLst/>
              <a:gdLst/>
              <a:ahLst/>
              <a:cxnLst/>
              <a:rect l="l" t="t" r="r" b="b"/>
              <a:pathLst>
                <a:path w="5433" h="1126" extrusionOk="0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424;p57">
              <a:extLst>
                <a:ext uri="{FF2B5EF4-FFF2-40B4-BE49-F238E27FC236}">
                  <a16:creationId xmlns:a16="http://schemas.microsoft.com/office/drawing/2014/main" id="{9D9051C9-221A-643D-81B8-D9C36FB2FDEB}"/>
                </a:ext>
              </a:extLst>
            </p:cNvPr>
            <p:cNvSpPr/>
            <p:nvPr/>
          </p:nvSpPr>
          <p:spPr>
            <a:xfrm>
              <a:off x="4480600" y="3605250"/>
              <a:ext cx="28950" cy="57875"/>
            </a:xfrm>
            <a:custGeom>
              <a:avLst/>
              <a:gdLst/>
              <a:ahLst/>
              <a:cxnLst/>
              <a:rect l="l" t="t" r="r" b="b"/>
              <a:pathLst>
                <a:path w="1158" h="2315" extrusionOk="0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425;p57">
              <a:extLst>
                <a:ext uri="{FF2B5EF4-FFF2-40B4-BE49-F238E27FC236}">
                  <a16:creationId xmlns:a16="http://schemas.microsoft.com/office/drawing/2014/main" id="{6BD65A28-0384-397E-3F01-78F0F5D8CF47}"/>
                </a:ext>
              </a:extLst>
            </p:cNvPr>
            <p:cNvSpPr/>
            <p:nvPr/>
          </p:nvSpPr>
          <p:spPr>
            <a:xfrm>
              <a:off x="4305400" y="3586775"/>
              <a:ext cx="29750" cy="57875"/>
            </a:xfrm>
            <a:custGeom>
              <a:avLst/>
              <a:gdLst/>
              <a:ahLst/>
              <a:cxnLst/>
              <a:rect l="l" t="t" r="r" b="b"/>
              <a:pathLst>
                <a:path w="1190" h="2315" extrusionOk="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426;p57">
              <a:extLst>
                <a:ext uri="{FF2B5EF4-FFF2-40B4-BE49-F238E27FC236}">
                  <a16:creationId xmlns:a16="http://schemas.microsoft.com/office/drawing/2014/main" id="{1AABC469-EAA1-9879-0AD2-077F02B38A9C}"/>
                </a:ext>
              </a:extLst>
            </p:cNvPr>
            <p:cNvSpPr/>
            <p:nvPr/>
          </p:nvSpPr>
          <p:spPr>
            <a:xfrm>
              <a:off x="4276475" y="3539350"/>
              <a:ext cx="94850" cy="24950"/>
            </a:xfrm>
            <a:custGeom>
              <a:avLst/>
              <a:gdLst/>
              <a:ahLst/>
              <a:cxnLst/>
              <a:rect l="l" t="t" r="r" b="b"/>
              <a:pathLst>
                <a:path w="3794" h="998" extrusionOk="0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427;p57">
              <a:extLst>
                <a:ext uri="{FF2B5EF4-FFF2-40B4-BE49-F238E27FC236}">
                  <a16:creationId xmlns:a16="http://schemas.microsoft.com/office/drawing/2014/main" id="{3065BA11-34C4-05D1-6114-69F5355E37D5}"/>
                </a:ext>
              </a:extLst>
            </p:cNvPr>
            <p:cNvSpPr/>
            <p:nvPr/>
          </p:nvSpPr>
          <p:spPr>
            <a:xfrm>
              <a:off x="4443625" y="3548200"/>
              <a:ext cx="135025" cy="38000"/>
            </a:xfrm>
            <a:custGeom>
              <a:avLst/>
              <a:gdLst/>
              <a:ahLst/>
              <a:cxnLst/>
              <a:rect l="l" t="t" r="r" b="b"/>
              <a:pathLst>
                <a:path w="5401" h="1520" extrusionOk="0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428;p57">
              <a:extLst>
                <a:ext uri="{FF2B5EF4-FFF2-40B4-BE49-F238E27FC236}">
                  <a16:creationId xmlns:a16="http://schemas.microsoft.com/office/drawing/2014/main" id="{CBDB466E-3931-CB25-D5CA-929B0643AF73}"/>
                </a:ext>
              </a:extLst>
            </p:cNvPr>
            <p:cNvSpPr/>
            <p:nvPr/>
          </p:nvSpPr>
          <p:spPr>
            <a:xfrm>
              <a:off x="4481400" y="4034375"/>
              <a:ext cx="855050" cy="1335625"/>
            </a:xfrm>
            <a:custGeom>
              <a:avLst/>
              <a:gdLst/>
              <a:ahLst/>
              <a:cxnLst/>
              <a:rect l="l" t="t" r="r" b="b"/>
              <a:pathLst>
                <a:path w="34202" h="53425" extrusionOk="0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429;p57">
              <a:extLst>
                <a:ext uri="{FF2B5EF4-FFF2-40B4-BE49-F238E27FC236}">
                  <a16:creationId xmlns:a16="http://schemas.microsoft.com/office/drawing/2014/main" id="{ADC1FD57-DFE5-6188-F6BF-DF767AFAAB73}"/>
                </a:ext>
              </a:extLst>
            </p:cNvPr>
            <p:cNvSpPr/>
            <p:nvPr/>
          </p:nvSpPr>
          <p:spPr>
            <a:xfrm>
              <a:off x="4474150" y="4027550"/>
              <a:ext cx="858300" cy="1348875"/>
            </a:xfrm>
            <a:custGeom>
              <a:avLst/>
              <a:gdLst/>
              <a:ahLst/>
              <a:cxnLst/>
              <a:rect l="l" t="t" r="r" b="b"/>
              <a:pathLst>
                <a:path w="34332" h="53955" extrusionOk="0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430;p57">
              <a:extLst>
                <a:ext uri="{FF2B5EF4-FFF2-40B4-BE49-F238E27FC236}">
                  <a16:creationId xmlns:a16="http://schemas.microsoft.com/office/drawing/2014/main" id="{9F3CBED2-D684-8547-F1B8-87E34A1F219A}"/>
                </a:ext>
              </a:extLst>
            </p:cNvPr>
            <p:cNvSpPr/>
            <p:nvPr/>
          </p:nvSpPr>
          <p:spPr>
            <a:xfrm>
              <a:off x="4637300" y="3848750"/>
              <a:ext cx="257975" cy="516750"/>
            </a:xfrm>
            <a:custGeom>
              <a:avLst/>
              <a:gdLst/>
              <a:ahLst/>
              <a:cxnLst/>
              <a:rect l="l" t="t" r="r" b="b"/>
              <a:pathLst>
                <a:path w="10319" h="20670" extrusionOk="0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431;p57">
              <a:extLst>
                <a:ext uri="{FF2B5EF4-FFF2-40B4-BE49-F238E27FC236}">
                  <a16:creationId xmlns:a16="http://schemas.microsoft.com/office/drawing/2014/main" id="{C8A09274-1483-CF4F-0511-65C89775BC54}"/>
                </a:ext>
              </a:extLst>
            </p:cNvPr>
            <p:cNvSpPr/>
            <p:nvPr/>
          </p:nvSpPr>
          <p:spPr>
            <a:xfrm>
              <a:off x="4630050" y="3842025"/>
              <a:ext cx="272450" cy="530700"/>
            </a:xfrm>
            <a:custGeom>
              <a:avLst/>
              <a:gdLst/>
              <a:ahLst/>
              <a:cxnLst/>
              <a:rect l="l" t="t" r="r" b="b"/>
              <a:pathLst>
                <a:path w="10898" h="21228" extrusionOk="0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432;p57">
              <a:extLst>
                <a:ext uri="{FF2B5EF4-FFF2-40B4-BE49-F238E27FC236}">
                  <a16:creationId xmlns:a16="http://schemas.microsoft.com/office/drawing/2014/main" id="{09F3EA26-8A31-D0CF-48C7-2424B7CCBB61}"/>
                </a:ext>
              </a:extLst>
            </p:cNvPr>
            <p:cNvSpPr/>
            <p:nvPr/>
          </p:nvSpPr>
          <p:spPr>
            <a:xfrm>
              <a:off x="4855875" y="4281900"/>
              <a:ext cx="512725" cy="946675"/>
            </a:xfrm>
            <a:custGeom>
              <a:avLst/>
              <a:gdLst/>
              <a:ahLst/>
              <a:cxnLst/>
              <a:rect l="l" t="t" r="r" b="b"/>
              <a:pathLst>
                <a:path w="20509" h="37867" extrusionOk="0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433;p57">
              <a:extLst>
                <a:ext uri="{FF2B5EF4-FFF2-40B4-BE49-F238E27FC236}">
                  <a16:creationId xmlns:a16="http://schemas.microsoft.com/office/drawing/2014/main" id="{28409648-7E71-0FB4-3DA2-547535A85085}"/>
                </a:ext>
              </a:extLst>
            </p:cNvPr>
            <p:cNvSpPr/>
            <p:nvPr/>
          </p:nvSpPr>
          <p:spPr>
            <a:xfrm>
              <a:off x="4848650" y="4276275"/>
              <a:ext cx="511925" cy="959025"/>
            </a:xfrm>
            <a:custGeom>
              <a:avLst/>
              <a:gdLst/>
              <a:ahLst/>
              <a:cxnLst/>
              <a:rect l="l" t="t" r="r" b="b"/>
              <a:pathLst>
                <a:path w="20477" h="38361" extrusionOk="0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434;p57">
              <a:extLst>
                <a:ext uri="{FF2B5EF4-FFF2-40B4-BE49-F238E27FC236}">
                  <a16:creationId xmlns:a16="http://schemas.microsoft.com/office/drawing/2014/main" id="{5FFF20EF-AC1E-FD84-2BB5-D6C931A0538F}"/>
                </a:ext>
              </a:extLst>
            </p:cNvPr>
            <p:cNvSpPr/>
            <p:nvPr/>
          </p:nvSpPr>
          <p:spPr>
            <a:xfrm>
              <a:off x="4716850" y="4919150"/>
              <a:ext cx="404250" cy="407825"/>
            </a:xfrm>
            <a:custGeom>
              <a:avLst/>
              <a:gdLst/>
              <a:ahLst/>
              <a:cxnLst/>
              <a:rect l="l" t="t" r="r" b="b"/>
              <a:pathLst>
                <a:path w="16170" h="16313" extrusionOk="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435;p57">
              <a:extLst>
                <a:ext uri="{FF2B5EF4-FFF2-40B4-BE49-F238E27FC236}">
                  <a16:creationId xmlns:a16="http://schemas.microsoft.com/office/drawing/2014/main" id="{16648203-9E02-4A10-B633-7345450D5683}"/>
                </a:ext>
              </a:extLst>
            </p:cNvPr>
            <p:cNvSpPr/>
            <p:nvPr/>
          </p:nvSpPr>
          <p:spPr>
            <a:xfrm>
              <a:off x="4714450" y="4915950"/>
              <a:ext cx="413875" cy="417900"/>
            </a:xfrm>
            <a:custGeom>
              <a:avLst/>
              <a:gdLst/>
              <a:ahLst/>
              <a:cxnLst/>
              <a:rect l="l" t="t" r="r" b="b"/>
              <a:pathLst>
                <a:path w="16555" h="16716" extrusionOk="0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436;p57">
              <a:extLst>
                <a:ext uri="{FF2B5EF4-FFF2-40B4-BE49-F238E27FC236}">
                  <a16:creationId xmlns:a16="http://schemas.microsoft.com/office/drawing/2014/main" id="{334E5076-B175-194D-3CF9-EDF4DE418805}"/>
                </a:ext>
              </a:extLst>
            </p:cNvPr>
            <p:cNvSpPr/>
            <p:nvPr/>
          </p:nvSpPr>
          <p:spPr>
            <a:xfrm>
              <a:off x="3529925" y="5101700"/>
              <a:ext cx="469550" cy="99550"/>
            </a:xfrm>
            <a:custGeom>
              <a:avLst/>
              <a:gdLst/>
              <a:ahLst/>
              <a:cxnLst/>
              <a:rect l="l" t="t" r="r" b="b"/>
              <a:pathLst>
                <a:path w="18782" h="3982" extrusionOk="0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437;p57">
              <a:extLst>
                <a:ext uri="{FF2B5EF4-FFF2-40B4-BE49-F238E27FC236}">
                  <a16:creationId xmlns:a16="http://schemas.microsoft.com/office/drawing/2014/main" id="{7638B742-828E-789A-DBC3-D77CB6A64041}"/>
                </a:ext>
              </a:extLst>
            </p:cNvPr>
            <p:cNvSpPr/>
            <p:nvPr/>
          </p:nvSpPr>
          <p:spPr>
            <a:xfrm>
              <a:off x="3533125" y="5095150"/>
              <a:ext cx="450050" cy="112525"/>
            </a:xfrm>
            <a:custGeom>
              <a:avLst/>
              <a:gdLst/>
              <a:ahLst/>
              <a:cxnLst/>
              <a:rect l="l" t="t" r="r" b="b"/>
              <a:pathLst>
                <a:path w="18002" h="4501" extrusionOk="0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438;p57">
              <a:extLst>
                <a:ext uri="{FF2B5EF4-FFF2-40B4-BE49-F238E27FC236}">
                  <a16:creationId xmlns:a16="http://schemas.microsoft.com/office/drawing/2014/main" id="{19EAF098-CFDE-B1D2-95A6-92220F7C4404}"/>
                </a:ext>
              </a:extLst>
            </p:cNvPr>
            <p:cNvSpPr/>
            <p:nvPr/>
          </p:nvSpPr>
          <p:spPr>
            <a:xfrm>
              <a:off x="3583025" y="5056825"/>
              <a:ext cx="166300" cy="176575"/>
            </a:xfrm>
            <a:custGeom>
              <a:avLst/>
              <a:gdLst/>
              <a:ahLst/>
              <a:cxnLst/>
              <a:rect l="l" t="t" r="r" b="b"/>
              <a:pathLst>
                <a:path w="6652" h="7063" extrusionOk="0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439;p57">
              <a:extLst>
                <a:ext uri="{FF2B5EF4-FFF2-40B4-BE49-F238E27FC236}">
                  <a16:creationId xmlns:a16="http://schemas.microsoft.com/office/drawing/2014/main" id="{39C2F0FC-CEFD-F0AE-07A0-A4DB8F175ED1}"/>
                </a:ext>
              </a:extLst>
            </p:cNvPr>
            <p:cNvSpPr/>
            <p:nvPr/>
          </p:nvSpPr>
          <p:spPr>
            <a:xfrm>
              <a:off x="3576525" y="5050150"/>
              <a:ext cx="180025" cy="189675"/>
            </a:xfrm>
            <a:custGeom>
              <a:avLst/>
              <a:gdLst/>
              <a:ahLst/>
              <a:cxnLst/>
              <a:rect l="l" t="t" r="r" b="b"/>
              <a:pathLst>
                <a:path w="7201" h="7587" extrusionOk="0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440;p57">
              <a:extLst>
                <a:ext uri="{FF2B5EF4-FFF2-40B4-BE49-F238E27FC236}">
                  <a16:creationId xmlns:a16="http://schemas.microsoft.com/office/drawing/2014/main" id="{55BD9815-4BB0-BA41-C091-E65C5463BEB4}"/>
                </a:ext>
              </a:extLst>
            </p:cNvPr>
            <p:cNvSpPr/>
            <p:nvPr/>
          </p:nvSpPr>
          <p:spPr>
            <a:xfrm>
              <a:off x="3610275" y="5040500"/>
              <a:ext cx="192900" cy="215600"/>
            </a:xfrm>
            <a:custGeom>
              <a:avLst/>
              <a:gdLst/>
              <a:ahLst/>
              <a:cxnLst/>
              <a:rect l="l" t="t" r="r" b="b"/>
              <a:pathLst>
                <a:path w="7716" h="8624" extrusionOk="0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441;p57">
              <a:extLst>
                <a:ext uri="{FF2B5EF4-FFF2-40B4-BE49-F238E27FC236}">
                  <a16:creationId xmlns:a16="http://schemas.microsoft.com/office/drawing/2014/main" id="{266910A4-4BF8-94DC-8FF7-C13A2970838B}"/>
                </a:ext>
              </a:extLst>
            </p:cNvPr>
            <p:cNvSpPr/>
            <p:nvPr/>
          </p:nvSpPr>
          <p:spPr>
            <a:xfrm>
              <a:off x="3603850" y="5033275"/>
              <a:ext cx="206550" cy="229050"/>
            </a:xfrm>
            <a:custGeom>
              <a:avLst/>
              <a:gdLst/>
              <a:ahLst/>
              <a:cxnLst/>
              <a:rect l="l" t="t" r="r" b="b"/>
              <a:pathLst>
                <a:path w="8262" h="9162" extrusionOk="0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442;p57">
              <a:extLst>
                <a:ext uri="{FF2B5EF4-FFF2-40B4-BE49-F238E27FC236}">
                  <a16:creationId xmlns:a16="http://schemas.microsoft.com/office/drawing/2014/main" id="{BF82585A-9885-9E58-1F68-3336DC263772}"/>
                </a:ext>
              </a:extLst>
            </p:cNvPr>
            <p:cNvSpPr/>
            <p:nvPr/>
          </p:nvSpPr>
          <p:spPr>
            <a:xfrm>
              <a:off x="3636000" y="5039525"/>
              <a:ext cx="1332400" cy="269500"/>
            </a:xfrm>
            <a:custGeom>
              <a:avLst/>
              <a:gdLst/>
              <a:ahLst/>
              <a:cxnLst/>
              <a:rect l="l" t="t" r="r" b="b"/>
              <a:pathLst>
                <a:path w="53296" h="10780" extrusionOk="0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443;p57">
              <a:extLst>
                <a:ext uri="{FF2B5EF4-FFF2-40B4-BE49-F238E27FC236}">
                  <a16:creationId xmlns:a16="http://schemas.microsoft.com/office/drawing/2014/main" id="{6F0FAE42-65BA-546E-3C25-9DAC8CC9067D}"/>
                </a:ext>
              </a:extLst>
            </p:cNvPr>
            <p:cNvSpPr/>
            <p:nvPr/>
          </p:nvSpPr>
          <p:spPr>
            <a:xfrm>
              <a:off x="3628750" y="5032475"/>
              <a:ext cx="1339650" cy="282875"/>
            </a:xfrm>
            <a:custGeom>
              <a:avLst/>
              <a:gdLst/>
              <a:ahLst/>
              <a:cxnLst/>
              <a:rect l="l" t="t" r="r" b="b"/>
              <a:pathLst>
                <a:path w="53586" h="11315" extrusionOk="0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444;p57">
              <a:extLst>
                <a:ext uri="{FF2B5EF4-FFF2-40B4-BE49-F238E27FC236}">
                  <a16:creationId xmlns:a16="http://schemas.microsoft.com/office/drawing/2014/main" id="{DAC6EEF7-E15D-98C5-BDF2-DE88C06D3E21}"/>
                </a:ext>
              </a:extLst>
            </p:cNvPr>
            <p:cNvSpPr/>
            <p:nvPr/>
          </p:nvSpPr>
          <p:spPr>
            <a:xfrm>
              <a:off x="1274175" y="5363550"/>
              <a:ext cx="5102975" cy="12875"/>
            </a:xfrm>
            <a:custGeom>
              <a:avLst/>
              <a:gdLst/>
              <a:ahLst/>
              <a:cxnLst/>
              <a:rect l="l" t="t" r="r" b="b"/>
              <a:pathLst>
                <a:path w="204119" h="515" extrusionOk="0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445;p57">
              <a:extLst>
                <a:ext uri="{FF2B5EF4-FFF2-40B4-BE49-F238E27FC236}">
                  <a16:creationId xmlns:a16="http://schemas.microsoft.com/office/drawing/2014/main" id="{D4A69520-3F05-6C1C-3E80-9CC3D655F354}"/>
                </a:ext>
              </a:extLst>
            </p:cNvPr>
            <p:cNvSpPr/>
            <p:nvPr/>
          </p:nvSpPr>
          <p:spPr>
            <a:xfrm>
              <a:off x="2392800" y="5312125"/>
              <a:ext cx="1579925" cy="57875"/>
            </a:xfrm>
            <a:custGeom>
              <a:avLst/>
              <a:gdLst/>
              <a:ahLst/>
              <a:cxnLst/>
              <a:rect l="l" t="t" r="r" b="b"/>
              <a:pathLst>
                <a:path w="63197" h="2315" extrusionOk="0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446;p57">
              <a:extLst>
                <a:ext uri="{FF2B5EF4-FFF2-40B4-BE49-F238E27FC236}">
                  <a16:creationId xmlns:a16="http://schemas.microsoft.com/office/drawing/2014/main" id="{8E1B55A4-CD59-50B7-FFC2-870C0EB7E18A}"/>
                </a:ext>
              </a:extLst>
            </p:cNvPr>
            <p:cNvSpPr/>
            <p:nvPr/>
          </p:nvSpPr>
          <p:spPr>
            <a:xfrm>
              <a:off x="2385575" y="5304900"/>
              <a:ext cx="1594400" cy="71525"/>
            </a:xfrm>
            <a:custGeom>
              <a:avLst/>
              <a:gdLst/>
              <a:ahLst/>
              <a:cxnLst/>
              <a:rect l="l" t="t" r="r" b="b"/>
              <a:pathLst>
                <a:path w="63776" h="2861" extrusionOk="0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447;p57">
              <a:extLst>
                <a:ext uri="{FF2B5EF4-FFF2-40B4-BE49-F238E27FC236}">
                  <a16:creationId xmlns:a16="http://schemas.microsoft.com/office/drawing/2014/main" id="{B5DCE7B2-716B-8BD8-64AF-EC2BA818969D}"/>
                </a:ext>
              </a:extLst>
            </p:cNvPr>
            <p:cNvSpPr/>
            <p:nvPr/>
          </p:nvSpPr>
          <p:spPr>
            <a:xfrm>
              <a:off x="3230175" y="5312125"/>
              <a:ext cx="742550" cy="57875"/>
            </a:xfrm>
            <a:custGeom>
              <a:avLst/>
              <a:gdLst/>
              <a:ahLst/>
              <a:cxnLst/>
              <a:rect l="l" t="t" r="r" b="b"/>
              <a:pathLst>
                <a:path w="29702" h="2315" extrusionOk="0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448;p57">
              <a:extLst>
                <a:ext uri="{FF2B5EF4-FFF2-40B4-BE49-F238E27FC236}">
                  <a16:creationId xmlns:a16="http://schemas.microsoft.com/office/drawing/2014/main" id="{158C97E9-BDDF-A614-E757-F049CC68590E}"/>
                </a:ext>
              </a:extLst>
            </p:cNvPr>
            <p:cNvSpPr/>
            <p:nvPr/>
          </p:nvSpPr>
          <p:spPr>
            <a:xfrm>
              <a:off x="3223750" y="5304900"/>
              <a:ext cx="756225" cy="71525"/>
            </a:xfrm>
            <a:custGeom>
              <a:avLst/>
              <a:gdLst/>
              <a:ahLst/>
              <a:cxnLst/>
              <a:rect l="l" t="t" r="r" b="b"/>
              <a:pathLst>
                <a:path w="30249" h="2861" extrusionOk="0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449;p57">
              <a:extLst>
                <a:ext uri="{FF2B5EF4-FFF2-40B4-BE49-F238E27FC236}">
                  <a16:creationId xmlns:a16="http://schemas.microsoft.com/office/drawing/2014/main" id="{8BF990F7-2BA6-1189-8963-DB87AD989CA5}"/>
                </a:ext>
              </a:extLst>
            </p:cNvPr>
            <p:cNvSpPr/>
            <p:nvPr/>
          </p:nvSpPr>
          <p:spPr>
            <a:xfrm>
              <a:off x="206412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450;p57">
              <a:extLst>
                <a:ext uri="{FF2B5EF4-FFF2-40B4-BE49-F238E27FC236}">
                  <a16:creationId xmlns:a16="http://schemas.microsoft.com/office/drawing/2014/main" id="{DCBE5E6F-3EA4-08E2-88FB-FA365203284B}"/>
                </a:ext>
              </a:extLst>
            </p:cNvPr>
            <p:cNvSpPr/>
            <p:nvPr/>
          </p:nvSpPr>
          <p:spPr>
            <a:xfrm>
              <a:off x="2056900" y="4572000"/>
              <a:ext cx="1217500" cy="746575"/>
            </a:xfrm>
            <a:custGeom>
              <a:avLst/>
              <a:gdLst/>
              <a:ahLst/>
              <a:cxnLst/>
              <a:rect l="l" t="t" r="r" b="b"/>
              <a:pathLst>
                <a:path w="48700" h="29863" extrusionOk="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451;p57">
              <a:extLst>
                <a:ext uri="{FF2B5EF4-FFF2-40B4-BE49-F238E27FC236}">
                  <a16:creationId xmlns:a16="http://schemas.microsoft.com/office/drawing/2014/main" id="{B4F97C58-2AD4-F251-368B-87DE83632B2C}"/>
                </a:ext>
              </a:extLst>
            </p:cNvPr>
            <p:cNvSpPr/>
            <p:nvPr/>
          </p:nvSpPr>
          <p:spPr>
            <a:xfrm>
              <a:off x="202717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452;p57">
              <a:extLst>
                <a:ext uri="{FF2B5EF4-FFF2-40B4-BE49-F238E27FC236}">
                  <a16:creationId xmlns:a16="http://schemas.microsoft.com/office/drawing/2014/main" id="{9A39ECB5-C824-4FB9-98F2-BFAA8F03F4F9}"/>
                </a:ext>
              </a:extLst>
            </p:cNvPr>
            <p:cNvSpPr/>
            <p:nvPr/>
          </p:nvSpPr>
          <p:spPr>
            <a:xfrm>
              <a:off x="2020725" y="4572000"/>
              <a:ext cx="1216700" cy="746575"/>
            </a:xfrm>
            <a:custGeom>
              <a:avLst/>
              <a:gdLst/>
              <a:ahLst/>
              <a:cxnLst/>
              <a:rect l="l" t="t" r="r" b="b"/>
              <a:pathLst>
                <a:path w="48668" h="29863" extrusionOk="0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3" name="Subtitle 3332">
            <a:extLst>
              <a:ext uri="{FF2B5EF4-FFF2-40B4-BE49-F238E27FC236}">
                <a16:creationId xmlns:a16="http://schemas.microsoft.com/office/drawing/2014/main" id="{28C1EFEE-2EEC-FC9A-5612-37EBA21D849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62222" y="173016"/>
            <a:ext cx="2184000" cy="610800"/>
          </a:xfrm>
        </p:spPr>
        <p:txBody>
          <a:bodyPr/>
          <a:lstStyle/>
          <a:p>
            <a:endParaRPr lang="en-US"/>
          </a:p>
        </p:txBody>
      </p:sp>
      <p:sp>
        <p:nvSpPr>
          <p:cNvPr id="3335" name="Subtitle 3334">
            <a:extLst>
              <a:ext uri="{FF2B5EF4-FFF2-40B4-BE49-F238E27FC236}">
                <a16:creationId xmlns:a16="http://schemas.microsoft.com/office/drawing/2014/main" id="{6DA01E94-4DFF-0F8C-BA6F-CC0AFAF6ED0F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4179411" y="4385336"/>
            <a:ext cx="5019933" cy="761762"/>
          </a:xfrm>
        </p:spPr>
        <p:txBody>
          <a:bodyPr/>
          <a:lstStyle/>
          <a:p>
            <a:r>
              <a:rPr lang="en-US" sz="1200" dirty="0"/>
              <a:t>Fonte: https://www.cnnbrasil.com.br/business/mercados-de-ti-e-dados-nao-param-de-crescer-e-ditam-profissoes-do-futuro/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0" name="Google Shape;3160;p54"/>
          <p:cNvSpPr txBox="1">
            <a:spLocks noGrp="1"/>
          </p:cNvSpPr>
          <p:nvPr>
            <p:ph type="subTitle" idx="4"/>
          </p:nvPr>
        </p:nvSpPr>
        <p:spPr>
          <a:xfrm>
            <a:off x="1468511" y="2698111"/>
            <a:ext cx="20385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de R$ 5.500 a R$ 7.950</a:t>
            </a:r>
            <a:endParaRPr lang="en-US" dirty="0"/>
          </a:p>
        </p:txBody>
      </p:sp>
      <p:sp>
        <p:nvSpPr>
          <p:cNvPr id="3161" name="Google Shape;3161;p54"/>
          <p:cNvSpPr txBox="1">
            <a:spLocks noGrp="1"/>
          </p:cNvSpPr>
          <p:nvPr>
            <p:ph type="title"/>
          </p:nvPr>
        </p:nvSpPr>
        <p:spPr>
          <a:xfrm>
            <a:off x="2208175" y="338323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Salários</a:t>
            </a:r>
          </a:p>
        </p:txBody>
      </p:sp>
      <p:sp>
        <p:nvSpPr>
          <p:cNvPr id="3162" name="Google Shape;3162;p54"/>
          <p:cNvSpPr txBox="1">
            <a:spLocks noGrp="1"/>
          </p:cNvSpPr>
          <p:nvPr>
            <p:ph type="subTitle" idx="1"/>
          </p:nvPr>
        </p:nvSpPr>
        <p:spPr>
          <a:xfrm>
            <a:off x="1544042" y="2289713"/>
            <a:ext cx="20385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Dev. Mobile</a:t>
            </a:r>
          </a:p>
        </p:txBody>
      </p:sp>
      <p:sp>
        <p:nvSpPr>
          <p:cNvPr id="3163" name="Google Shape;3163;p54"/>
          <p:cNvSpPr txBox="1">
            <a:spLocks noGrp="1"/>
          </p:cNvSpPr>
          <p:nvPr>
            <p:ph type="subTitle" idx="2"/>
          </p:nvPr>
        </p:nvSpPr>
        <p:spPr>
          <a:xfrm>
            <a:off x="3229557" y="1602641"/>
            <a:ext cx="2695692" cy="628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Gerente</a:t>
            </a:r>
            <a:r>
              <a:rPr lang="en" dirty="0"/>
              <a:t> de </a:t>
            </a:r>
            <a:r>
              <a:rPr lang="en" dirty="0" err="1"/>
              <a:t>cybersegurança</a:t>
            </a:r>
          </a:p>
        </p:txBody>
      </p:sp>
      <p:sp>
        <p:nvSpPr>
          <p:cNvPr id="3164" name="Google Shape;3164;p54"/>
          <p:cNvSpPr txBox="1">
            <a:spLocks noGrp="1"/>
          </p:cNvSpPr>
          <p:nvPr>
            <p:ph type="subTitle" idx="3"/>
          </p:nvPr>
        </p:nvSpPr>
        <p:spPr>
          <a:xfrm>
            <a:off x="5701974" y="2795719"/>
            <a:ext cx="18654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Dev. Backend</a:t>
            </a:r>
          </a:p>
        </p:txBody>
      </p:sp>
      <p:sp>
        <p:nvSpPr>
          <p:cNvPr id="3165" name="Google Shape;3165;p54"/>
          <p:cNvSpPr/>
          <p:nvPr/>
        </p:nvSpPr>
        <p:spPr>
          <a:xfrm>
            <a:off x="3770875" y="2765825"/>
            <a:ext cx="1602300" cy="23778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6" name="Google Shape;3166;p54"/>
          <p:cNvSpPr/>
          <p:nvPr/>
        </p:nvSpPr>
        <p:spPr>
          <a:xfrm>
            <a:off x="5775650" y="3873425"/>
            <a:ext cx="1602300" cy="12702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3167;p54"/>
          <p:cNvSpPr/>
          <p:nvPr/>
        </p:nvSpPr>
        <p:spPr>
          <a:xfrm>
            <a:off x="1766100" y="3386650"/>
            <a:ext cx="1602300" cy="17571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8" name="Google Shape;3168;p54"/>
          <p:cNvGrpSpPr/>
          <p:nvPr/>
        </p:nvGrpSpPr>
        <p:grpSpPr>
          <a:xfrm>
            <a:off x="2379456" y="1848598"/>
            <a:ext cx="375591" cy="374060"/>
            <a:chOff x="-42062025" y="2316000"/>
            <a:chExt cx="319000" cy="317700"/>
          </a:xfrm>
        </p:grpSpPr>
        <p:sp>
          <p:nvSpPr>
            <p:cNvPr id="3169" name="Google Shape;3169;p54"/>
            <p:cNvSpPr/>
            <p:nvPr/>
          </p:nvSpPr>
          <p:spPr>
            <a:xfrm>
              <a:off x="-41965150" y="2477075"/>
              <a:ext cx="124475" cy="112675"/>
            </a:xfrm>
            <a:custGeom>
              <a:avLst/>
              <a:gdLst/>
              <a:ahLst/>
              <a:cxnLst/>
              <a:rect l="l" t="t" r="r" b="b"/>
              <a:pathLst>
                <a:path w="4979" h="4507" extrusionOk="0">
                  <a:moveTo>
                    <a:pt x="2521" y="1371"/>
                  </a:moveTo>
                  <a:lnTo>
                    <a:pt x="2773" y="1812"/>
                  </a:lnTo>
                  <a:cubicBezTo>
                    <a:pt x="2836" y="1938"/>
                    <a:pt x="2931" y="2001"/>
                    <a:pt x="3088" y="2064"/>
                  </a:cubicBezTo>
                  <a:lnTo>
                    <a:pt x="3592" y="2127"/>
                  </a:lnTo>
                  <a:lnTo>
                    <a:pt x="3151" y="2473"/>
                  </a:lnTo>
                  <a:cubicBezTo>
                    <a:pt x="3088" y="2568"/>
                    <a:pt x="2994" y="2725"/>
                    <a:pt x="3057" y="2851"/>
                  </a:cubicBezTo>
                  <a:lnTo>
                    <a:pt x="3120" y="3355"/>
                  </a:lnTo>
                  <a:lnTo>
                    <a:pt x="2679" y="3103"/>
                  </a:lnTo>
                  <a:cubicBezTo>
                    <a:pt x="2631" y="3072"/>
                    <a:pt x="2568" y="3056"/>
                    <a:pt x="2501" y="3056"/>
                  </a:cubicBezTo>
                  <a:cubicBezTo>
                    <a:pt x="2434" y="3056"/>
                    <a:pt x="2364" y="3072"/>
                    <a:pt x="2301" y="3103"/>
                  </a:cubicBezTo>
                  <a:lnTo>
                    <a:pt x="1860" y="3355"/>
                  </a:lnTo>
                  <a:lnTo>
                    <a:pt x="1954" y="2851"/>
                  </a:lnTo>
                  <a:cubicBezTo>
                    <a:pt x="1986" y="2725"/>
                    <a:pt x="1891" y="2568"/>
                    <a:pt x="1828" y="2473"/>
                  </a:cubicBezTo>
                  <a:lnTo>
                    <a:pt x="1481" y="2127"/>
                  </a:lnTo>
                  <a:lnTo>
                    <a:pt x="1986" y="2064"/>
                  </a:lnTo>
                  <a:cubicBezTo>
                    <a:pt x="2112" y="2064"/>
                    <a:pt x="2206" y="1938"/>
                    <a:pt x="2301" y="1812"/>
                  </a:cubicBezTo>
                  <a:lnTo>
                    <a:pt x="2521" y="1371"/>
                  </a:lnTo>
                  <a:close/>
                  <a:moveTo>
                    <a:pt x="2474" y="0"/>
                  </a:moveTo>
                  <a:cubicBezTo>
                    <a:pt x="2332" y="0"/>
                    <a:pt x="2190" y="79"/>
                    <a:pt x="2112" y="236"/>
                  </a:cubicBezTo>
                  <a:lnTo>
                    <a:pt x="1576" y="1276"/>
                  </a:lnTo>
                  <a:lnTo>
                    <a:pt x="473" y="1434"/>
                  </a:lnTo>
                  <a:cubicBezTo>
                    <a:pt x="127" y="1465"/>
                    <a:pt x="1" y="1906"/>
                    <a:pt x="253" y="2127"/>
                  </a:cubicBezTo>
                  <a:lnTo>
                    <a:pt x="1040" y="2914"/>
                  </a:lnTo>
                  <a:lnTo>
                    <a:pt x="851" y="4017"/>
                  </a:lnTo>
                  <a:cubicBezTo>
                    <a:pt x="802" y="4291"/>
                    <a:pt x="1028" y="4506"/>
                    <a:pt x="1249" y="4506"/>
                  </a:cubicBezTo>
                  <a:cubicBezTo>
                    <a:pt x="1308" y="4506"/>
                    <a:pt x="1366" y="4491"/>
                    <a:pt x="1418" y="4458"/>
                  </a:cubicBezTo>
                  <a:lnTo>
                    <a:pt x="2427" y="3954"/>
                  </a:lnTo>
                  <a:lnTo>
                    <a:pt x="3403" y="4458"/>
                  </a:lnTo>
                  <a:cubicBezTo>
                    <a:pt x="3465" y="4489"/>
                    <a:pt x="3528" y="4503"/>
                    <a:pt x="3589" y="4503"/>
                  </a:cubicBezTo>
                  <a:cubicBezTo>
                    <a:pt x="3839" y="4503"/>
                    <a:pt x="4052" y="4270"/>
                    <a:pt x="4002" y="4017"/>
                  </a:cubicBezTo>
                  <a:lnTo>
                    <a:pt x="3781" y="2914"/>
                  </a:lnTo>
                  <a:lnTo>
                    <a:pt x="4569" y="2127"/>
                  </a:lnTo>
                  <a:cubicBezTo>
                    <a:pt x="4978" y="1906"/>
                    <a:pt x="4821" y="1465"/>
                    <a:pt x="4474" y="1434"/>
                  </a:cubicBezTo>
                  <a:lnTo>
                    <a:pt x="3372" y="1276"/>
                  </a:lnTo>
                  <a:lnTo>
                    <a:pt x="2836" y="236"/>
                  </a:lnTo>
                  <a:cubicBezTo>
                    <a:pt x="2757" y="79"/>
                    <a:pt x="2616" y="0"/>
                    <a:pt x="24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54"/>
            <p:cNvSpPr/>
            <p:nvPr/>
          </p:nvSpPr>
          <p:spPr>
            <a:xfrm>
              <a:off x="-42062025" y="2316000"/>
              <a:ext cx="319000" cy="317700"/>
            </a:xfrm>
            <a:custGeom>
              <a:avLst/>
              <a:gdLst/>
              <a:ahLst/>
              <a:cxnLst/>
              <a:rect l="l" t="t" r="r" b="b"/>
              <a:pathLst>
                <a:path w="12760" h="12708" extrusionOk="0">
                  <a:moveTo>
                    <a:pt x="9610" y="851"/>
                  </a:moveTo>
                  <a:lnTo>
                    <a:pt x="8129" y="2615"/>
                  </a:lnTo>
                  <a:cubicBezTo>
                    <a:pt x="8097" y="2584"/>
                    <a:pt x="8034" y="2584"/>
                    <a:pt x="7940" y="2584"/>
                  </a:cubicBezTo>
                  <a:lnTo>
                    <a:pt x="4821" y="2584"/>
                  </a:lnTo>
                  <a:cubicBezTo>
                    <a:pt x="4758" y="2584"/>
                    <a:pt x="4726" y="2584"/>
                    <a:pt x="4632" y="2615"/>
                  </a:cubicBezTo>
                  <a:lnTo>
                    <a:pt x="3183" y="851"/>
                  </a:lnTo>
                  <a:close/>
                  <a:moveTo>
                    <a:pt x="7530" y="3371"/>
                  </a:moveTo>
                  <a:lnTo>
                    <a:pt x="6396" y="4726"/>
                  </a:lnTo>
                  <a:lnTo>
                    <a:pt x="5293" y="3371"/>
                  </a:lnTo>
                  <a:close/>
                  <a:moveTo>
                    <a:pt x="10555" y="1009"/>
                  </a:moveTo>
                  <a:lnTo>
                    <a:pt x="11783" y="2237"/>
                  </a:lnTo>
                  <a:lnTo>
                    <a:pt x="8759" y="5923"/>
                  </a:lnTo>
                  <a:cubicBezTo>
                    <a:pt x="8255" y="5545"/>
                    <a:pt x="7719" y="5262"/>
                    <a:pt x="7121" y="5136"/>
                  </a:cubicBezTo>
                  <a:lnTo>
                    <a:pt x="10555" y="1009"/>
                  </a:lnTo>
                  <a:close/>
                  <a:moveTo>
                    <a:pt x="2269" y="1040"/>
                  </a:moveTo>
                  <a:lnTo>
                    <a:pt x="5703" y="5199"/>
                  </a:lnTo>
                  <a:cubicBezTo>
                    <a:pt x="5104" y="5293"/>
                    <a:pt x="4506" y="5545"/>
                    <a:pt x="4033" y="5986"/>
                  </a:cubicBezTo>
                  <a:cubicBezTo>
                    <a:pt x="3214" y="4947"/>
                    <a:pt x="1040" y="2269"/>
                    <a:pt x="1040" y="2269"/>
                  </a:cubicBezTo>
                  <a:lnTo>
                    <a:pt x="2269" y="1040"/>
                  </a:lnTo>
                  <a:close/>
                  <a:moveTo>
                    <a:pt x="6349" y="5978"/>
                  </a:moveTo>
                  <a:cubicBezTo>
                    <a:pt x="7097" y="5978"/>
                    <a:pt x="7845" y="6254"/>
                    <a:pt x="8412" y="6805"/>
                  </a:cubicBezTo>
                  <a:lnTo>
                    <a:pt x="8538" y="6932"/>
                  </a:lnTo>
                  <a:cubicBezTo>
                    <a:pt x="8633" y="7026"/>
                    <a:pt x="8727" y="7152"/>
                    <a:pt x="8822" y="7278"/>
                  </a:cubicBezTo>
                  <a:cubicBezTo>
                    <a:pt x="9452" y="8097"/>
                    <a:pt x="9484" y="9168"/>
                    <a:pt x="9137" y="10082"/>
                  </a:cubicBezTo>
                  <a:cubicBezTo>
                    <a:pt x="8662" y="11199"/>
                    <a:pt x="7524" y="11885"/>
                    <a:pt x="6358" y="11885"/>
                  </a:cubicBezTo>
                  <a:cubicBezTo>
                    <a:pt x="5978" y="11885"/>
                    <a:pt x="5595" y="11812"/>
                    <a:pt x="5230" y="11657"/>
                  </a:cubicBezTo>
                  <a:cubicBezTo>
                    <a:pt x="3340" y="10870"/>
                    <a:pt x="2805" y="8412"/>
                    <a:pt x="4159" y="6932"/>
                  </a:cubicBezTo>
                  <a:lnTo>
                    <a:pt x="4285" y="6805"/>
                  </a:lnTo>
                  <a:cubicBezTo>
                    <a:pt x="4852" y="6254"/>
                    <a:pt x="5601" y="5978"/>
                    <a:pt x="6349" y="5978"/>
                  </a:cubicBezTo>
                  <a:close/>
                  <a:moveTo>
                    <a:pt x="2269" y="0"/>
                  </a:moveTo>
                  <a:cubicBezTo>
                    <a:pt x="2143" y="0"/>
                    <a:pt x="2048" y="32"/>
                    <a:pt x="1954" y="95"/>
                  </a:cubicBezTo>
                  <a:lnTo>
                    <a:pt x="158" y="1922"/>
                  </a:lnTo>
                  <a:cubicBezTo>
                    <a:pt x="1" y="2080"/>
                    <a:pt x="1" y="2300"/>
                    <a:pt x="95" y="2458"/>
                  </a:cubicBezTo>
                  <a:lnTo>
                    <a:pt x="3372" y="6522"/>
                  </a:lnTo>
                  <a:cubicBezTo>
                    <a:pt x="1985" y="8255"/>
                    <a:pt x="2395" y="10807"/>
                    <a:pt x="4254" y="12035"/>
                  </a:cubicBezTo>
                  <a:cubicBezTo>
                    <a:pt x="4911" y="12489"/>
                    <a:pt x="5659" y="12708"/>
                    <a:pt x="6397" y="12708"/>
                  </a:cubicBezTo>
                  <a:cubicBezTo>
                    <a:pt x="7606" y="12708"/>
                    <a:pt x="8791" y="12122"/>
                    <a:pt x="9515" y="11027"/>
                  </a:cubicBezTo>
                  <a:cubicBezTo>
                    <a:pt x="10429" y="9641"/>
                    <a:pt x="10397" y="7814"/>
                    <a:pt x="9326" y="6522"/>
                  </a:cubicBezTo>
                  <a:lnTo>
                    <a:pt x="12634" y="2458"/>
                  </a:lnTo>
                  <a:cubicBezTo>
                    <a:pt x="12760" y="2300"/>
                    <a:pt x="12760" y="2080"/>
                    <a:pt x="12603" y="1922"/>
                  </a:cubicBezTo>
                  <a:lnTo>
                    <a:pt x="10775" y="95"/>
                  </a:lnTo>
                  <a:cubicBezTo>
                    <a:pt x="10712" y="32"/>
                    <a:pt x="10555" y="0"/>
                    <a:pt x="10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1" name="Google Shape;3171;p54"/>
          <p:cNvGrpSpPr/>
          <p:nvPr/>
        </p:nvGrpSpPr>
        <p:grpSpPr>
          <a:xfrm>
            <a:off x="4384259" y="1228693"/>
            <a:ext cx="375591" cy="372824"/>
            <a:chOff x="-40171725" y="2705875"/>
            <a:chExt cx="319000" cy="316650"/>
          </a:xfrm>
        </p:grpSpPr>
        <p:sp>
          <p:nvSpPr>
            <p:cNvPr id="3172" name="Google Shape;3172;p54"/>
            <p:cNvSpPr/>
            <p:nvPr/>
          </p:nvSpPr>
          <p:spPr>
            <a:xfrm>
              <a:off x="-40068550" y="2788575"/>
              <a:ext cx="48075" cy="58775"/>
            </a:xfrm>
            <a:custGeom>
              <a:avLst/>
              <a:gdLst/>
              <a:ahLst/>
              <a:cxnLst/>
              <a:rect l="l" t="t" r="r" b="b"/>
              <a:pathLst>
                <a:path w="1923" h="2351" extrusionOk="0">
                  <a:moveTo>
                    <a:pt x="442" y="0"/>
                  </a:moveTo>
                  <a:cubicBezTo>
                    <a:pt x="190" y="0"/>
                    <a:pt x="1" y="158"/>
                    <a:pt x="32" y="410"/>
                  </a:cubicBezTo>
                  <a:cubicBezTo>
                    <a:pt x="32" y="1261"/>
                    <a:pt x="505" y="1985"/>
                    <a:pt x="1261" y="2300"/>
                  </a:cubicBezTo>
                  <a:cubicBezTo>
                    <a:pt x="1322" y="2335"/>
                    <a:pt x="1386" y="2351"/>
                    <a:pt x="1448" y="2351"/>
                  </a:cubicBezTo>
                  <a:cubicBezTo>
                    <a:pt x="1607" y="2351"/>
                    <a:pt x="1751" y="2247"/>
                    <a:pt x="1796" y="2111"/>
                  </a:cubicBezTo>
                  <a:cubicBezTo>
                    <a:pt x="1922" y="1891"/>
                    <a:pt x="1796" y="1639"/>
                    <a:pt x="1607" y="1576"/>
                  </a:cubicBezTo>
                  <a:cubicBezTo>
                    <a:pt x="1135" y="1355"/>
                    <a:pt x="851" y="945"/>
                    <a:pt x="851" y="410"/>
                  </a:cubicBezTo>
                  <a:cubicBezTo>
                    <a:pt x="851" y="189"/>
                    <a:pt x="662" y="0"/>
                    <a:pt x="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54"/>
            <p:cNvSpPr/>
            <p:nvPr/>
          </p:nvSpPr>
          <p:spPr>
            <a:xfrm>
              <a:off x="-40171725" y="2705875"/>
              <a:ext cx="319000" cy="316650"/>
            </a:xfrm>
            <a:custGeom>
              <a:avLst/>
              <a:gdLst/>
              <a:ahLst/>
              <a:cxnLst/>
              <a:rect l="l" t="t" r="r" b="b"/>
              <a:pathLst>
                <a:path w="12760" h="12666" extrusionOk="0">
                  <a:moveTo>
                    <a:pt x="2489" y="1639"/>
                  </a:moveTo>
                  <a:lnTo>
                    <a:pt x="2489" y="3718"/>
                  </a:lnTo>
                  <a:cubicBezTo>
                    <a:pt x="2489" y="4127"/>
                    <a:pt x="2552" y="4506"/>
                    <a:pt x="2678" y="4884"/>
                  </a:cubicBezTo>
                  <a:cubicBezTo>
                    <a:pt x="1639" y="4600"/>
                    <a:pt x="820" y="3623"/>
                    <a:pt x="820" y="2458"/>
                  </a:cubicBezTo>
                  <a:lnTo>
                    <a:pt x="820" y="2048"/>
                  </a:lnTo>
                  <a:cubicBezTo>
                    <a:pt x="820" y="1796"/>
                    <a:pt x="1009" y="1639"/>
                    <a:pt x="1261" y="1639"/>
                  </a:cubicBezTo>
                  <a:close/>
                  <a:moveTo>
                    <a:pt x="11500" y="1639"/>
                  </a:moveTo>
                  <a:cubicBezTo>
                    <a:pt x="11720" y="1639"/>
                    <a:pt x="11878" y="1828"/>
                    <a:pt x="11878" y="2048"/>
                  </a:cubicBezTo>
                  <a:lnTo>
                    <a:pt x="11878" y="2426"/>
                  </a:lnTo>
                  <a:cubicBezTo>
                    <a:pt x="11878" y="3623"/>
                    <a:pt x="11090" y="4569"/>
                    <a:pt x="10019" y="4884"/>
                  </a:cubicBezTo>
                  <a:cubicBezTo>
                    <a:pt x="10145" y="4506"/>
                    <a:pt x="10240" y="4127"/>
                    <a:pt x="10240" y="3718"/>
                  </a:cubicBezTo>
                  <a:lnTo>
                    <a:pt x="10240" y="1639"/>
                  </a:lnTo>
                  <a:close/>
                  <a:moveTo>
                    <a:pt x="9389" y="788"/>
                  </a:moveTo>
                  <a:lnTo>
                    <a:pt x="9389" y="3686"/>
                  </a:lnTo>
                  <a:cubicBezTo>
                    <a:pt x="9389" y="4789"/>
                    <a:pt x="8759" y="5860"/>
                    <a:pt x="7656" y="6333"/>
                  </a:cubicBezTo>
                  <a:cubicBezTo>
                    <a:pt x="7247" y="6522"/>
                    <a:pt x="6932" y="6963"/>
                    <a:pt x="6932" y="7467"/>
                  </a:cubicBezTo>
                  <a:cubicBezTo>
                    <a:pt x="6932" y="7467"/>
                    <a:pt x="6932" y="7908"/>
                    <a:pt x="7026" y="8507"/>
                  </a:cubicBezTo>
                  <a:cubicBezTo>
                    <a:pt x="7121" y="8759"/>
                    <a:pt x="7247" y="9074"/>
                    <a:pt x="7341" y="9357"/>
                  </a:cubicBezTo>
                  <a:lnTo>
                    <a:pt x="5356" y="9357"/>
                  </a:lnTo>
                  <a:cubicBezTo>
                    <a:pt x="5671" y="8759"/>
                    <a:pt x="5766" y="8066"/>
                    <a:pt x="5766" y="7498"/>
                  </a:cubicBezTo>
                  <a:cubicBezTo>
                    <a:pt x="5766" y="6994"/>
                    <a:pt x="5451" y="6553"/>
                    <a:pt x="5041" y="6364"/>
                  </a:cubicBezTo>
                  <a:cubicBezTo>
                    <a:pt x="4569" y="6144"/>
                    <a:pt x="4128" y="5766"/>
                    <a:pt x="3813" y="5293"/>
                  </a:cubicBezTo>
                  <a:cubicBezTo>
                    <a:pt x="3498" y="4821"/>
                    <a:pt x="3340" y="4285"/>
                    <a:pt x="3340" y="3686"/>
                  </a:cubicBezTo>
                  <a:lnTo>
                    <a:pt x="3340" y="788"/>
                  </a:lnTo>
                  <a:close/>
                  <a:moveTo>
                    <a:pt x="8696" y="10176"/>
                  </a:moveTo>
                  <a:lnTo>
                    <a:pt x="9263" y="11846"/>
                  </a:lnTo>
                  <a:lnTo>
                    <a:pt x="3498" y="11846"/>
                  </a:lnTo>
                  <a:lnTo>
                    <a:pt x="4033" y="10176"/>
                  </a:lnTo>
                  <a:close/>
                  <a:moveTo>
                    <a:pt x="2930" y="0"/>
                  </a:moveTo>
                  <a:cubicBezTo>
                    <a:pt x="2710" y="0"/>
                    <a:pt x="2552" y="189"/>
                    <a:pt x="2552" y="410"/>
                  </a:cubicBezTo>
                  <a:lnTo>
                    <a:pt x="2552" y="851"/>
                  </a:lnTo>
                  <a:lnTo>
                    <a:pt x="1324" y="851"/>
                  </a:lnTo>
                  <a:cubicBezTo>
                    <a:pt x="1302" y="850"/>
                    <a:pt x="1280" y="850"/>
                    <a:pt x="1258" y="850"/>
                  </a:cubicBezTo>
                  <a:cubicBezTo>
                    <a:pt x="506" y="850"/>
                    <a:pt x="1" y="1374"/>
                    <a:pt x="1" y="2048"/>
                  </a:cubicBezTo>
                  <a:lnTo>
                    <a:pt x="1" y="2426"/>
                  </a:lnTo>
                  <a:cubicBezTo>
                    <a:pt x="1" y="4190"/>
                    <a:pt x="1355" y="5608"/>
                    <a:pt x="3088" y="5766"/>
                  </a:cubicBezTo>
                  <a:cubicBezTo>
                    <a:pt x="3498" y="6364"/>
                    <a:pt x="4033" y="6837"/>
                    <a:pt x="4726" y="7120"/>
                  </a:cubicBezTo>
                  <a:cubicBezTo>
                    <a:pt x="4884" y="7183"/>
                    <a:pt x="4947" y="7309"/>
                    <a:pt x="4947" y="7498"/>
                  </a:cubicBezTo>
                  <a:cubicBezTo>
                    <a:pt x="4947" y="8097"/>
                    <a:pt x="4726" y="8885"/>
                    <a:pt x="4348" y="9357"/>
                  </a:cubicBezTo>
                  <a:lnTo>
                    <a:pt x="3718" y="9357"/>
                  </a:lnTo>
                  <a:cubicBezTo>
                    <a:pt x="3529" y="9357"/>
                    <a:pt x="3372" y="9483"/>
                    <a:pt x="3340" y="9641"/>
                  </a:cubicBezTo>
                  <a:lnTo>
                    <a:pt x="2521" y="12130"/>
                  </a:lnTo>
                  <a:cubicBezTo>
                    <a:pt x="2426" y="12382"/>
                    <a:pt x="2615" y="12665"/>
                    <a:pt x="2899" y="12665"/>
                  </a:cubicBezTo>
                  <a:lnTo>
                    <a:pt x="9799" y="12665"/>
                  </a:lnTo>
                  <a:cubicBezTo>
                    <a:pt x="10082" y="12665"/>
                    <a:pt x="10271" y="12382"/>
                    <a:pt x="10177" y="12130"/>
                  </a:cubicBezTo>
                  <a:lnTo>
                    <a:pt x="9357" y="9641"/>
                  </a:lnTo>
                  <a:cubicBezTo>
                    <a:pt x="9326" y="9483"/>
                    <a:pt x="9168" y="9357"/>
                    <a:pt x="8979" y="9357"/>
                  </a:cubicBezTo>
                  <a:lnTo>
                    <a:pt x="8349" y="9357"/>
                  </a:lnTo>
                  <a:cubicBezTo>
                    <a:pt x="7971" y="8885"/>
                    <a:pt x="7751" y="8097"/>
                    <a:pt x="7751" y="7498"/>
                  </a:cubicBezTo>
                  <a:cubicBezTo>
                    <a:pt x="7751" y="7341"/>
                    <a:pt x="7877" y="7183"/>
                    <a:pt x="7971" y="7152"/>
                  </a:cubicBezTo>
                  <a:cubicBezTo>
                    <a:pt x="8601" y="6868"/>
                    <a:pt x="9200" y="6396"/>
                    <a:pt x="9610" y="5829"/>
                  </a:cubicBezTo>
                  <a:cubicBezTo>
                    <a:pt x="10901" y="5734"/>
                    <a:pt x="12004" y="4947"/>
                    <a:pt x="12476" y="3781"/>
                  </a:cubicBezTo>
                  <a:cubicBezTo>
                    <a:pt x="12760" y="3056"/>
                    <a:pt x="12760" y="2552"/>
                    <a:pt x="12760" y="2080"/>
                  </a:cubicBezTo>
                  <a:cubicBezTo>
                    <a:pt x="12760" y="1435"/>
                    <a:pt x="12221" y="850"/>
                    <a:pt x="11581" y="850"/>
                  </a:cubicBezTo>
                  <a:cubicBezTo>
                    <a:pt x="11565" y="850"/>
                    <a:pt x="11548" y="850"/>
                    <a:pt x="11531" y="851"/>
                  </a:cubicBezTo>
                  <a:lnTo>
                    <a:pt x="10271" y="851"/>
                  </a:lnTo>
                  <a:lnTo>
                    <a:pt x="10271" y="410"/>
                  </a:lnTo>
                  <a:cubicBezTo>
                    <a:pt x="10271" y="189"/>
                    <a:pt x="10082" y="0"/>
                    <a:pt x="98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4" name="Google Shape;3174;p54"/>
          <p:cNvGrpSpPr/>
          <p:nvPr/>
        </p:nvGrpSpPr>
        <p:grpSpPr>
          <a:xfrm>
            <a:off x="6406789" y="2367589"/>
            <a:ext cx="340034" cy="341579"/>
            <a:chOff x="-12199250" y="2530225"/>
            <a:chExt cx="352075" cy="353675"/>
          </a:xfrm>
        </p:grpSpPr>
        <p:sp>
          <p:nvSpPr>
            <p:cNvPr id="3175" name="Google Shape;3175;p54"/>
            <p:cNvSpPr/>
            <p:nvPr/>
          </p:nvSpPr>
          <p:spPr>
            <a:xfrm>
              <a:off x="-12055900" y="2530225"/>
              <a:ext cx="63025" cy="62250"/>
            </a:xfrm>
            <a:custGeom>
              <a:avLst/>
              <a:gdLst/>
              <a:ahLst/>
              <a:cxnLst/>
              <a:rect l="l" t="t" r="r" b="b"/>
              <a:pathLst>
                <a:path w="2521" h="2490" extrusionOk="0">
                  <a:moveTo>
                    <a:pt x="1292" y="883"/>
                  </a:moveTo>
                  <a:cubicBezTo>
                    <a:pt x="1512" y="883"/>
                    <a:pt x="1733" y="1072"/>
                    <a:pt x="1733" y="1292"/>
                  </a:cubicBezTo>
                  <a:cubicBezTo>
                    <a:pt x="1701" y="1513"/>
                    <a:pt x="1544" y="1702"/>
                    <a:pt x="1292" y="1702"/>
                  </a:cubicBezTo>
                  <a:cubicBezTo>
                    <a:pt x="1071" y="1702"/>
                    <a:pt x="914" y="1513"/>
                    <a:pt x="914" y="1292"/>
                  </a:cubicBezTo>
                  <a:cubicBezTo>
                    <a:pt x="914" y="1072"/>
                    <a:pt x="1103" y="883"/>
                    <a:pt x="1292" y="883"/>
                  </a:cubicBezTo>
                  <a:close/>
                  <a:moveTo>
                    <a:pt x="1260" y="1"/>
                  </a:moveTo>
                  <a:cubicBezTo>
                    <a:pt x="567" y="1"/>
                    <a:pt x="0" y="568"/>
                    <a:pt x="0" y="1261"/>
                  </a:cubicBezTo>
                  <a:cubicBezTo>
                    <a:pt x="0" y="1923"/>
                    <a:pt x="567" y="2490"/>
                    <a:pt x="1260" y="2490"/>
                  </a:cubicBezTo>
                  <a:cubicBezTo>
                    <a:pt x="1985" y="2490"/>
                    <a:pt x="2520" y="1923"/>
                    <a:pt x="2520" y="1261"/>
                  </a:cubicBezTo>
                  <a:cubicBezTo>
                    <a:pt x="2520" y="599"/>
                    <a:pt x="1985" y="1"/>
                    <a:pt x="12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54"/>
            <p:cNvSpPr/>
            <p:nvPr/>
          </p:nvSpPr>
          <p:spPr>
            <a:xfrm>
              <a:off x="-12116550" y="2592450"/>
              <a:ext cx="185900" cy="291450"/>
            </a:xfrm>
            <a:custGeom>
              <a:avLst/>
              <a:gdLst/>
              <a:ahLst/>
              <a:cxnLst/>
              <a:rect l="l" t="t" r="r" b="b"/>
              <a:pathLst>
                <a:path w="7436" h="11658" extrusionOk="0">
                  <a:moveTo>
                    <a:pt x="5135" y="851"/>
                  </a:moveTo>
                  <a:cubicBezTo>
                    <a:pt x="5388" y="1324"/>
                    <a:pt x="5419" y="1891"/>
                    <a:pt x="5230" y="2395"/>
                  </a:cubicBezTo>
                  <a:lnTo>
                    <a:pt x="3938" y="1765"/>
                  </a:lnTo>
                  <a:cubicBezTo>
                    <a:pt x="3875" y="1749"/>
                    <a:pt x="3812" y="1741"/>
                    <a:pt x="3749" y="1741"/>
                  </a:cubicBezTo>
                  <a:cubicBezTo>
                    <a:pt x="3686" y="1741"/>
                    <a:pt x="3623" y="1749"/>
                    <a:pt x="3560" y="1765"/>
                  </a:cubicBezTo>
                  <a:lnTo>
                    <a:pt x="2269" y="2395"/>
                  </a:lnTo>
                  <a:cubicBezTo>
                    <a:pt x="2048" y="1891"/>
                    <a:pt x="2080" y="1324"/>
                    <a:pt x="2300" y="851"/>
                  </a:cubicBezTo>
                  <a:close/>
                  <a:moveTo>
                    <a:pt x="4159" y="2742"/>
                  </a:moveTo>
                  <a:lnTo>
                    <a:pt x="4946" y="3151"/>
                  </a:lnTo>
                  <a:lnTo>
                    <a:pt x="4253" y="7530"/>
                  </a:lnTo>
                  <a:lnTo>
                    <a:pt x="3308" y="7530"/>
                  </a:lnTo>
                  <a:lnTo>
                    <a:pt x="2552" y="3151"/>
                  </a:lnTo>
                  <a:lnTo>
                    <a:pt x="3340" y="2742"/>
                  </a:lnTo>
                  <a:lnTo>
                    <a:pt x="3340" y="4569"/>
                  </a:lnTo>
                  <a:cubicBezTo>
                    <a:pt x="3340" y="4789"/>
                    <a:pt x="3529" y="5010"/>
                    <a:pt x="3718" y="5010"/>
                  </a:cubicBezTo>
                  <a:cubicBezTo>
                    <a:pt x="3970" y="5010"/>
                    <a:pt x="4159" y="4789"/>
                    <a:pt x="4159" y="4569"/>
                  </a:cubicBezTo>
                  <a:lnTo>
                    <a:pt x="4159" y="2742"/>
                  </a:lnTo>
                  <a:close/>
                  <a:moveTo>
                    <a:pt x="5388" y="8318"/>
                  </a:moveTo>
                  <a:cubicBezTo>
                    <a:pt x="5608" y="8318"/>
                    <a:pt x="5766" y="8507"/>
                    <a:pt x="5766" y="8727"/>
                  </a:cubicBezTo>
                  <a:lnTo>
                    <a:pt x="5766" y="9169"/>
                  </a:lnTo>
                  <a:lnTo>
                    <a:pt x="1638" y="9169"/>
                  </a:lnTo>
                  <a:lnTo>
                    <a:pt x="1638" y="8727"/>
                  </a:lnTo>
                  <a:cubicBezTo>
                    <a:pt x="1638" y="8507"/>
                    <a:pt x="1827" y="8318"/>
                    <a:pt x="2080" y="8318"/>
                  </a:cubicBezTo>
                  <a:close/>
                  <a:moveTo>
                    <a:pt x="6207" y="9956"/>
                  </a:moveTo>
                  <a:cubicBezTo>
                    <a:pt x="6459" y="9956"/>
                    <a:pt x="6616" y="10145"/>
                    <a:pt x="6616" y="10397"/>
                  </a:cubicBezTo>
                  <a:lnTo>
                    <a:pt x="6616" y="10838"/>
                  </a:lnTo>
                  <a:lnTo>
                    <a:pt x="819" y="10838"/>
                  </a:lnTo>
                  <a:lnTo>
                    <a:pt x="819" y="10397"/>
                  </a:lnTo>
                  <a:cubicBezTo>
                    <a:pt x="819" y="10145"/>
                    <a:pt x="1008" y="9956"/>
                    <a:pt x="1260" y="9956"/>
                  </a:cubicBezTo>
                  <a:close/>
                  <a:moveTo>
                    <a:pt x="2080" y="1"/>
                  </a:moveTo>
                  <a:cubicBezTo>
                    <a:pt x="1922" y="1"/>
                    <a:pt x="1796" y="64"/>
                    <a:pt x="1733" y="190"/>
                  </a:cubicBezTo>
                  <a:cubicBezTo>
                    <a:pt x="1134" y="1040"/>
                    <a:pt x="1134" y="2143"/>
                    <a:pt x="1670" y="3057"/>
                  </a:cubicBezTo>
                  <a:lnTo>
                    <a:pt x="2426" y="7530"/>
                  </a:lnTo>
                  <a:lnTo>
                    <a:pt x="2080" y="7530"/>
                  </a:lnTo>
                  <a:cubicBezTo>
                    <a:pt x="1418" y="7530"/>
                    <a:pt x="819" y="8066"/>
                    <a:pt x="819" y="8759"/>
                  </a:cubicBezTo>
                  <a:lnTo>
                    <a:pt x="819" y="9232"/>
                  </a:lnTo>
                  <a:cubicBezTo>
                    <a:pt x="347" y="9389"/>
                    <a:pt x="0" y="9862"/>
                    <a:pt x="0" y="10429"/>
                  </a:cubicBezTo>
                  <a:lnTo>
                    <a:pt x="0" y="11248"/>
                  </a:lnTo>
                  <a:cubicBezTo>
                    <a:pt x="0" y="11500"/>
                    <a:pt x="189" y="11657"/>
                    <a:pt x="378" y="11657"/>
                  </a:cubicBezTo>
                  <a:lnTo>
                    <a:pt x="6994" y="11657"/>
                  </a:lnTo>
                  <a:cubicBezTo>
                    <a:pt x="7246" y="11657"/>
                    <a:pt x="7435" y="11437"/>
                    <a:pt x="7435" y="11248"/>
                  </a:cubicBezTo>
                  <a:lnTo>
                    <a:pt x="7435" y="10429"/>
                  </a:lnTo>
                  <a:cubicBezTo>
                    <a:pt x="7435" y="9862"/>
                    <a:pt x="7089" y="9452"/>
                    <a:pt x="6616" y="9232"/>
                  </a:cubicBezTo>
                  <a:lnTo>
                    <a:pt x="6616" y="8759"/>
                  </a:lnTo>
                  <a:cubicBezTo>
                    <a:pt x="6616" y="8066"/>
                    <a:pt x="6049" y="7530"/>
                    <a:pt x="5388" y="7530"/>
                  </a:cubicBezTo>
                  <a:lnTo>
                    <a:pt x="5041" y="7530"/>
                  </a:lnTo>
                  <a:lnTo>
                    <a:pt x="5766" y="3057"/>
                  </a:lnTo>
                  <a:cubicBezTo>
                    <a:pt x="6333" y="2206"/>
                    <a:pt x="6301" y="1072"/>
                    <a:pt x="5734" y="190"/>
                  </a:cubicBezTo>
                  <a:cubicBezTo>
                    <a:pt x="5671" y="64"/>
                    <a:pt x="5545" y="1"/>
                    <a:pt x="5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54"/>
            <p:cNvSpPr/>
            <p:nvPr/>
          </p:nvSpPr>
          <p:spPr>
            <a:xfrm>
              <a:off x="-11950375" y="2633400"/>
              <a:ext cx="103200" cy="102425"/>
            </a:xfrm>
            <a:custGeom>
              <a:avLst/>
              <a:gdLst/>
              <a:ahLst/>
              <a:cxnLst/>
              <a:rect l="l" t="t" r="r" b="b"/>
              <a:pathLst>
                <a:path w="4128" h="4097" extrusionOk="0">
                  <a:moveTo>
                    <a:pt x="2017" y="1324"/>
                  </a:moveTo>
                  <a:lnTo>
                    <a:pt x="2206" y="1671"/>
                  </a:lnTo>
                  <a:cubicBezTo>
                    <a:pt x="2238" y="1734"/>
                    <a:pt x="2332" y="1828"/>
                    <a:pt x="2395" y="1860"/>
                  </a:cubicBezTo>
                  <a:lnTo>
                    <a:pt x="2742" y="2049"/>
                  </a:lnTo>
                  <a:lnTo>
                    <a:pt x="2395" y="2269"/>
                  </a:lnTo>
                  <a:cubicBezTo>
                    <a:pt x="2332" y="2301"/>
                    <a:pt x="2238" y="2364"/>
                    <a:pt x="2206" y="2458"/>
                  </a:cubicBezTo>
                  <a:lnTo>
                    <a:pt x="2017" y="2805"/>
                  </a:lnTo>
                  <a:lnTo>
                    <a:pt x="1797" y="2458"/>
                  </a:lnTo>
                  <a:cubicBezTo>
                    <a:pt x="1765" y="2364"/>
                    <a:pt x="1702" y="2301"/>
                    <a:pt x="1607" y="2269"/>
                  </a:cubicBezTo>
                  <a:lnTo>
                    <a:pt x="1261" y="2049"/>
                  </a:lnTo>
                  <a:lnTo>
                    <a:pt x="1607" y="1860"/>
                  </a:lnTo>
                  <a:cubicBezTo>
                    <a:pt x="1702" y="1828"/>
                    <a:pt x="1765" y="1734"/>
                    <a:pt x="1797" y="1671"/>
                  </a:cubicBezTo>
                  <a:lnTo>
                    <a:pt x="2017" y="1324"/>
                  </a:lnTo>
                  <a:close/>
                  <a:moveTo>
                    <a:pt x="2049" y="1"/>
                  </a:moveTo>
                  <a:cubicBezTo>
                    <a:pt x="1891" y="1"/>
                    <a:pt x="1734" y="95"/>
                    <a:pt x="1702" y="253"/>
                  </a:cubicBezTo>
                  <a:lnTo>
                    <a:pt x="1229" y="1230"/>
                  </a:lnTo>
                  <a:lnTo>
                    <a:pt x="221" y="1702"/>
                  </a:lnTo>
                  <a:cubicBezTo>
                    <a:pt x="64" y="1797"/>
                    <a:pt x="1" y="1891"/>
                    <a:pt x="1" y="2049"/>
                  </a:cubicBezTo>
                  <a:cubicBezTo>
                    <a:pt x="1" y="2206"/>
                    <a:pt x="64" y="2364"/>
                    <a:pt x="221" y="2427"/>
                  </a:cubicBezTo>
                  <a:lnTo>
                    <a:pt x="1229" y="2899"/>
                  </a:lnTo>
                  <a:lnTo>
                    <a:pt x="1702" y="3876"/>
                  </a:lnTo>
                  <a:cubicBezTo>
                    <a:pt x="1765" y="4034"/>
                    <a:pt x="1891" y="4097"/>
                    <a:pt x="2049" y="4097"/>
                  </a:cubicBezTo>
                  <a:cubicBezTo>
                    <a:pt x="2206" y="4097"/>
                    <a:pt x="2364" y="4034"/>
                    <a:pt x="2395" y="3876"/>
                  </a:cubicBezTo>
                  <a:lnTo>
                    <a:pt x="2868" y="2899"/>
                  </a:lnTo>
                  <a:lnTo>
                    <a:pt x="3907" y="2427"/>
                  </a:lnTo>
                  <a:cubicBezTo>
                    <a:pt x="4065" y="2332"/>
                    <a:pt x="4128" y="2206"/>
                    <a:pt x="4128" y="2049"/>
                  </a:cubicBezTo>
                  <a:cubicBezTo>
                    <a:pt x="4128" y="1891"/>
                    <a:pt x="4065" y="1734"/>
                    <a:pt x="3907" y="1702"/>
                  </a:cubicBezTo>
                  <a:lnTo>
                    <a:pt x="2868" y="1230"/>
                  </a:lnTo>
                  <a:lnTo>
                    <a:pt x="2395" y="253"/>
                  </a:lnTo>
                  <a:cubicBezTo>
                    <a:pt x="2332" y="95"/>
                    <a:pt x="2206" y="1"/>
                    <a:pt x="2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54"/>
            <p:cNvSpPr/>
            <p:nvPr/>
          </p:nvSpPr>
          <p:spPr>
            <a:xfrm>
              <a:off x="-12199250" y="2633400"/>
              <a:ext cx="103200" cy="102425"/>
            </a:xfrm>
            <a:custGeom>
              <a:avLst/>
              <a:gdLst/>
              <a:ahLst/>
              <a:cxnLst/>
              <a:rect l="l" t="t" r="r" b="b"/>
              <a:pathLst>
                <a:path w="4128" h="4097" extrusionOk="0">
                  <a:moveTo>
                    <a:pt x="2048" y="1324"/>
                  </a:moveTo>
                  <a:lnTo>
                    <a:pt x="2237" y="1671"/>
                  </a:lnTo>
                  <a:cubicBezTo>
                    <a:pt x="2269" y="1734"/>
                    <a:pt x="2363" y="1828"/>
                    <a:pt x="2426" y="1860"/>
                  </a:cubicBezTo>
                  <a:lnTo>
                    <a:pt x="2804" y="2049"/>
                  </a:lnTo>
                  <a:lnTo>
                    <a:pt x="2426" y="2269"/>
                  </a:lnTo>
                  <a:cubicBezTo>
                    <a:pt x="2363" y="2301"/>
                    <a:pt x="2269" y="2364"/>
                    <a:pt x="2237" y="2458"/>
                  </a:cubicBezTo>
                  <a:lnTo>
                    <a:pt x="2048" y="2805"/>
                  </a:lnTo>
                  <a:lnTo>
                    <a:pt x="1859" y="2458"/>
                  </a:lnTo>
                  <a:cubicBezTo>
                    <a:pt x="1796" y="2364"/>
                    <a:pt x="1733" y="2301"/>
                    <a:pt x="1638" y="2269"/>
                  </a:cubicBezTo>
                  <a:lnTo>
                    <a:pt x="1292" y="2049"/>
                  </a:lnTo>
                  <a:lnTo>
                    <a:pt x="1638" y="1860"/>
                  </a:lnTo>
                  <a:cubicBezTo>
                    <a:pt x="1733" y="1828"/>
                    <a:pt x="1796" y="1734"/>
                    <a:pt x="1859" y="1671"/>
                  </a:cubicBezTo>
                  <a:lnTo>
                    <a:pt x="2048" y="1324"/>
                  </a:lnTo>
                  <a:close/>
                  <a:moveTo>
                    <a:pt x="2079" y="1"/>
                  </a:moveTo>
                  <a:cubicBezTo>
                    <a:pt x="1922" y="1"/>
                    <a:pt x="1764" y="95"/>
                    <a:pt x="1733" y="253"/>
                  </a:cubicBezTo>
                  <a:lnTo>
                    <a:pt x="1260" y="1230"/>
                  </a:lnTo>
                  <a:lnTo>
                    <a:pt x="221" y="1702"/>
                  </a:lnTo>
                  <a:cubicBezTo>
                    <a:pt x="63" y="1797"/>
                    <a:pt x="0" y="1891"/>
                    <a:pt x="0" y="2049"/>
                  </a:cubicBezTo>
                  <a:cubicBezTo>
                    <a:pt x="0" y="2206"/>
                    <a:pt x="63" y="2364"/>
                    <a:pt x="221" y="2427"/>
                  </a:cubicBezTo>
                  <a:lnTo>
                    <a:pt x="1260" y="2899"/>
                  </a:lnTo>
                  <a:lnTo>
                    <a:pt x="1733" y="3876"/>
                  </a:lnTo>
                  <a:cubicBezTo>
                    <a:pt x="1796" y="4034"/>
                    <a:pt x="1922" y="4097"/>
                    <a:pt x="2079" y="4097"/>
                  </a:cubicBezTo>
                  <a:cubicBezTo>
                    <a:pt x="2237" y="4097"/>
                    <a:pt x="2395" y="4034"/>
                    <a:pt x="2426" y="3876"/>
                  </a:cubicBezTo>
                  <a:lnTo>
                    <a:pt x="2899" y="2899"/>
                  </a:lnTo>
                  <a:lnTo>
                    <a:pt x="3907" y="2427"/>
                  </a:lnTo>
                  <a:cubicBezTo>
                    <a:pt x="4033" y="2364"/>
                    <a:pt x="4127" y="2206"/>
                    <a:pt x="4127" y="2049"/>
                  </a:cubicBezTo>
                  <a:cubicBezTo>
                    <a:pt x="4127" y="1891"/>
                    <a:pt x="4033" y="1734"/>
                    <a:pt x="3907" y="1702"/>
                  </a:cubicBezTo>
                  <a:lnTo>
                    <a:pt x="2899" y="1230"/>
                  </a:lnTo>
                  <a:lnTo>
                    <a:pt x="2426" y="253"/>
                  </a:lnTo>
                  <a:cubicBezTo>
                    <a:pt x="2363" y="95"/>
                    <a:pt x="2237" y="1"/>
                    <a:pt x="20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9" name="Google Shape;3179;p54"/>
          <p:cNvSpPr txBox="1">
            <a:spLocks noGrp="1"/>
          </p:cNvSpPr>
          <p:nvPr>
            <p:ph type="subTitle" idx="5"/>
          </p:nvPr>
        </p:nvSpPr>
        <p:spPr>
          <a:xfrm>
            <a:off x="3639312" y="1978676"/>
            <a:ext cx="18654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de R$ 20.050 a R$ 33.550. </a:t>
            </a:r>
            <a:endParaRPr lang="en-US" dirty="0"/>
          </a:p>
        </p:txBody>
      </p:sp>
      <p:sp>
        <p:nvSpPr>
          <p:cNvPr id="3180" name="Google Shape;3180;p54"/>
          <p:cNvSpPr txBox="1">
            <a:spLocks noGrp="1"/>
          </p:cNvSpPr>
          <p:nvPr>
            <p:ph type="subTitle" idx="6"/>
          </p:nvPr>
        </p:nvSpPr>
        <p:spPr>
          <a:xfrm>
            <a:off x="5637276" y="3149807"/>
            <a:ext cx="18654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de R$ 4.850 a R$ 7.050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Teoria 1</a:t>
            </a:r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724015"/>
            <a:ext cx="3175816" cy="554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/>
              <a:t>Sequencia de </a:t>
            </a:r>
            <a:r>
              <a:rPr lang="en" dirty="0" err="1"/>
              <a:t>passos</a:t>
            </a:r>
            <a:r>
              <a:rPr lang="en" dirty="0"/>
              <a:t> </a:t>
            </a:r>
            <a:r>
              <a:rPr lang="en" dirty="0" err="1"/>
              <a:t>finitos</a:t>
            </a:r>
            <a:r>
              <a:rPr lang="en" dirty="0"/>
              <a:t>, </a:t>
            </a:r>
            <a:r>
              <a:rPr lang="en" dirty="0" err="1"/>
              <a:t>organizados</a:t>
            </a:r>
            <a:r>
              <a:rPr lang="en" dirty="0"/>
              <a:t> e que </a:t>
            </a:r>
            <a:r>
              <a:rPr lang="en" dirty="0" err="1"/>
              <a:t>realizam</a:t>
            </a:r>
            <a:r>
              <a:rPr lang="en" dirty="0"/>
              <a:t> </a:t>
            </a:r>
            <a:r>
              <a:rPr lang="en" dirty="0" err="1"/>
              <a:t>uma</a:t>
            </a:r>
            <a:r>
              <a:rPr lang="en" dirty="0"/>
              <a:t> </a:t>
            </a:r>
            <a:r>
              <a:rPr lang="en" dirty="0" err="1"/>
              <a:t>ação</a:t>
            </a:r>
            <a:endParaRPr lang="en" dirty="0" err="1">
              <a:latin typeface="Barlow Semi Condensed"/>
              <a:ea typeface="Barlow Semi Condensed"/>
              <a:cs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416199" y="45133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Algoritmos</a:t>
            </a:r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416199" y="15087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Computador</a:t>
            </a:r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 err="1"/>
              <a:t>Definição</a:t>
            </a:r>
            <a:r>
              <a:rPr lang="en" dirty="0"/>
              <a:t>, </a:t>
            </a:r>
            <a:r>
              <a:rPr lang="en" dirty="0" err="1"/>
              <a:t>História</a:t>
            </a:r>
            <a:r>
              <a:rPr lang="en" dirty="0"/>
              <a:t> e </a:t>
            </a:r>
            <a:r>
              <a:rPr lang="en" dirty="0" err="1"/>
              <a:t>código</a:t>
            </a:r>
            <a:r>
              <a:rPr lang="en" dirty="0"/>
              <a:t> </a:t>
            </a:r>
            <a:r>
              <a:rPr lang="en" dirty="0" err="1"/>
              <a:t>binário</a:t>
            </a: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416199" y="2568310"/>
            <a:ext cx="3380040" cy="3926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dirty="0"/>
              <a:t>Hardware, Software e Firmware</a:t>
            </a:r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 err="1"/>
              <a:t>Definição</a:t>
            </a:r>
            <a:r>
              <a:rPr lang="en" dirty="0"/>
              <a:t>, </a:t>
            </a:r>
            <a:r>
              <a:rPr lang="en" dirty="0" err="1"/>
              <a:t>exemplos</a:t>
            </a:r>
            <a:r>
              <a:rPr lang="en" dirty="0"/>
              <a:t> e </a:t>
            </a:r>
            <a:r>
              <a:rPr lang="en" dirty="0" err="1"/>
              <a:t>função</a:t>
            </a:r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373066" y="3655961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dirty="0"/>
              <a:t>Redes e Bancos de Dados</a:t>
            </a:r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/>
              <a:t>Por </a:t>
            </a:r>
            <a:r>
              <a:rPr lang="en" dirty="0" err="1"/>
              <a:t>onde</a:t>
            </a:r>
            <a:r>
              <a:rPr lang="en" dirty="0"/>
              <a:t> </a:t>
            </a:r>
            <a:r>
              <a:rPr lang="en" dirty="0" err="1"/>
              <a:t>nossos</a:t>
            </a:r>
            <a:r>
              <a:rPr lang="en" dirty="0"/>
              <a:t> dados </a:t>
            </a:r>
            <a:r>
              <a:rPr lang="en" dirty="0" err="1"/>
              <a:t>são</a:t>
            </a:r>
            <a:r>
              <a:rPr lang="en" dirty="0"/>
              <a:t> </a:t>
            </a:r>
            <a:r>
              <a:rPr lang="en" dirty="0" err="1"/>
              <a:t>enviados</a:t>
            </a:r>
            <a:r>
              <a:rPr lang="en" dirty="0"/>
              <a:t> e </a:t>
            </a:r>
            <a:r>
              <a:rPr lang="en" dirty="0" err="1"/>
              <a:t>onde</a:t>
            </a:r>
            <a:r>
              <a:rPr lang="en" dirty="0"/>
              <a:t> </a:t>
            </a:r>
            <a:r>
              <a:rPr lang="en" dirty="0" err="1"/>
              <a:t>são</a:t>
            </a:r>
            <a:r>
              <a:rPr lang="en" dirty="0"/>
              <a:t> </a:t>
            </a:r>
            <a:r>
              <a:rPr lang="en" dirty="0" err="1"/>
              <a:t>armazenados</a:t>
            </a: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Teoria 2</a:t>
            </a:r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/>
              <a:t>O que </a:t>
            </a:r>
            <a:r>
              <a:rPr lang="en" dirty="0" err="1"/>
              <a:t>são</a:t>
            </a:r>
            <a:r>
              <a:rPr lang="en" dirty="0"/>
              <a:t> e </a:t>
            </a:r>
            <a:r>
              <a:rPr lang="en" dirty="0" err="1"/>
              <a:t>quais</a:t>
            </a:r>
            <a:r>
              <a:rPr lang="en" dirty="0"/>
              <a:t> </a:t>
            </a:r>
            <a:r>
              <a:rPr lang="en" dirty="0" err="1"/>
              <a:t>são</a:t>
            </a:r>
            <a:endParaRPr lang="en" dirty="0" err="1">
              <a:latin typeface="Barlow Semi Condensed"/>
              <a:ea typeface="Barlow Semi Condensed"/>
              <a:cs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416199" y="451334"/>
            <a:ext cx="4221768" cy="405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dirty="0" err="1"/>
              <a:t>Linguagem</a:t>
            </a:r>
            <a:r>
              <a:rPr lang="en" dirty="0"/>
              <a:t> de </a:t>
            </a:r>
            <a:r>
              <a:rPr lang="en" dirty="0" err="1"/>
              <a:t>programação</a:t>
            </a:r>
            <a:r>
              <a:rPr lang="en" dirty="0"/>
              <a:t> e </a:t>
            </a:r>
            <a:r>
              <a:rPr lang="en" dirty="0" err="1"/>
              <a:t>marcação</a:t>
            </a:r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dirty="0"/>
              <a:t>Baixo </a:t>
            </a:r>
            <a:r>
              <a:rPr lang="en" dirty="0" err="1"/>
              <a:t>nivel</a:t>
            </a:r>
            <a:r>
              <a:rPr lang="en" dirty="0"/>
              <a:t> e alto </a:t>
            </a:r>
            <a:r>
              <a:rPr lang="en" dirty="0" err="1"/>
              <a:t>nivel</a:t>
            </a:r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 err="1"/>
              <a:t>Divasão</a:t>
            </a:r>
            <a:r>
              <a:rPr lang="en" dirty="0"/>
              <a:t> das </a:t>
            </a:r>
            <a:r>
              <a:rPr lang="en" dirty="0" err="1"/>
              <a:t>linguagens</a:t>
            </a:r>
            <a:r>
              <a:rPr lang="en" dirty="0"/>
              <a:t> de </a:t>
            </a:r>
            <a:r>
              <a:rPr lang="en" dirty="0" err="1"/>
              <a:t>programação</a:t>
            </a: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576969"/>
            <a:ext cx="3175816" cy="405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dirty="0" err="1"/>
              <a:t>Compiladores</a:t>
            </a:r>
            <a:r>
              <a:rPr lang="en" dirty="0"/>
              <a:t> e </a:t>
            </a:r>
            <a:r>
              <a:rPr lang="en" dirty="0" err="1"/>
              <a:t>Interpretadores</a:t>
            </a:r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A </a:t>
            </a:r>
            <a:r>
              <a:rPr lang="en" dirty="0" err="1"/>
              <a:t>execução</a:t>
            </a:r>
            <a:r>
              <a:rPr lang="en" dirty="0"/>
              <a:t> de </a:t>
            </a:r>
            <a:r>
              <a:rPr lang="en" dirty="0" err="1"/>
              <a:t>nosso</a:t>
            </a:r>
            <a:r>
              <a:rPr lang="en" dirty="0"/>
              <a:t> </a:t>
            </a:r>
            <a:r>
              <a:rPr lang="en" dirty="0" err="1"/>
              <a:t>código</a:t>
            </a:r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dirty="0" err="1"/>
              <a:t>Paradigmas</a:t>
            </a:r>
            <a:r>
              <a:rPr lang="en" dirty="0"/>
              <a:t> </a:t>
            </a:r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/>
              <a:t>Procedural, </a:t>
            </a:r>
            <a:r>
              <a:rPr lang="en" dirty="0" err="1"/>
              <a:t>Funcional</a:t>
            </a:r>
            <a:r>
              <a:rPr lang="en" dirty="0"/>
              <a:t> e </a:t>
            </a:r>
            <a:r>
              <a:rPr lang="en" dirty="0" err="1"/>
              <a:t>Orientado</a:t>
            </a:r>
            <a:r>
              <a:rPr lang="en" dirty="0"/>
              <a:t> a Objetos</a:t>
            </a:r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26356F-3382-0925-380C-2E1D561CB7EC}"/>
              </a:ext>
            </a:extLst>
          </p:cNvPr>
          <p:cNvSpPr>
            <a:spLocks noGrp="1"/>
          </p:cNvSpPr>
          <p:nvPr>
            <p:ph type="title" idx="9"/>
          </p:nvPr>
        </p:nvSpPr>
        <p:spPr/>
        <p:txBody>
          <a:bodyPr/>
          <a:lstStyle/>
          <a:p>
            <a:r>
              <a:rPr lang="en-US"/>
              <a:t>05</a:t>
            </a:r>
          </a:p>
        </p:txBody>
      </p:sp>
      <p:grpSp>
        <p:nvGrpSpPr>
          <p:cNvPr id="2225" name="Google Shape;2739;p51">
            <a:extLst>
              <a:ext uri="{FF2B5EF4-FFF2-40B4-BE49-F238E27FC236}">
                <a16:creationId xmlns:a16="http://schemas.microsoft.com/office/drawing/2014/main" id="{92178F44-D95A-39B8-7701-4952B6CF3E76}"/>
              </a:ext>
            </a:extLst>
          </p:cNvPr>
          <p:cNvGrpSpPr/>
          <p:nvPr/>
        </p:nvGrpSpPr>
        <p:grpSpPr>
          <a:xfrm>
            <a:off x="4579083" y="1182618"/>
            <a:ext cx="4352957" cy="3239861"/>
            <a:chOff x="277900" y="420125"/>
            <a:chExt cx="6852525" cy="4682425"/>
          </a:xfrm>
        </p:grpSpPr>
        <p:sp>
          <p:nvSpPr>
            <p:cNvPr id="5" name="Google Shape;2740;p51">
              <a:extLst>
                <a:ext uri="{FF2B5EF4-FFF2-40B4-BE49-F238E27FC236}">
                  <a16:creationId xmlns:a16="http://schemas.microsoft.com/office/drawing/2014/main" id="{C76703DA-8D6E-F0C8-469E-65733B736388}"/>
                </a:ext>
              </a:extLst>
            </p:cNvPr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41;p51">
              <a:extLst>
                <a:ext uri="{FF2B5EF4-FFF2-40B4-BE49-F238E27FC236}">
                  <a16:creationId xmlns:a16="http://schemas.microsoft.com/office/drawing/2014/main" id="{0EC668E1-9F67-5821-E106-44847A59AD89}"/>
                </a:ext>
              </a:extLst>
            </p:cNvPr>
            <p:cNvSpPr/>
            <p:nvPr/>
          </p:nvSpPr>
          <p:spPr>
            <a:xfrm>
              <a:off x="582900" y="420200"/>
              <a:ext cx="6424600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42;p51">
              <a:extLst>
                <a:ext uri="{FF2B5EF4-FFF2-40B4-BE49-F238E27FC236}">
                  <a16:creationId xmlns:a16="http://schemas.microsoft.com/office/drawing/2014/main" id="{02F27AD5-C12E-4610-232A-669DC225E36C}"/>
                </a:ext>
              </a:extLst>
            </p:cNvPr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43;p51">
              <a:extLst>
                <a:ext uri="{FF2B5EF4-FFF2-40B4-BE49-F238E27FC236}">
                  <a16:creationId xmlns:a16="http://schemas.microsoft.com/office/drawing/2014/main" id="{E05AEF24-12A7-E99F-57ED-80B821A968ED}"/>
                </a:ext>
              </a:extLst>
            </p:cNvPr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44;p51">
              <a:extLst>
                <a:ext uri="{FF2B5EF4-FFF2-40B4-BE49-F238E27FC236}">
                  <a16:creationId xmlns:a16="http://schemas.microsoft.com/office/drawing/2014/main" id="{A0190960-C43F-1444-0A7B-EBB41F9B18D3}"/>
                </a:ext>
              </a:extLst>
            </p:cNvPr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45;p51">
              <a:extLst>
                <a:ext uri="{FF2B5EF4-FFF2-40B4-BE49-F238E27FC236}">
                  <a16:creationId xmlns:a16="http://schemas.microsoft.com/office/drawing/2014/main" id="{C8FDE5EA-7F76-F46C-23A6-523FAC42EACA}"/>
                </a:ext>
              </a:extLst>
            </p:cNvPr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46;p51">
              <a:extLst>
                <a:ext uri="{FF2B5EF4-FFF2-40B4-BE49-F238E27FC236}">
                  <a16:creationId xmlns:a16="http://schemas.microsoft.com/office/drawing/2014/main" id="{BD815A54-7B4B-39AA-131A-6601AAC8968E}"/>
                </a:ext>
              </a:extLst>
            </p:cNvPr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47;p51">
              <a:extLst>
                <a:ext uri="{FF2B5EF4-FFF2-40B4-BE49-F238E27FC236}">
                  <a16:creationId xmlns:a16="http://schemas.microsoft.com/office/drawing/2014/main" id="{B186AD1B-294B-372C-90C7-244BA14CC0BF}"/>
                </a:ext>
              </a:extLst>
            </p:cNvPr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48;p51">
              <a:extLst>
                <a:ext uri="{FF2B5EF4-FFF2-40B4-BE49-F238E27FC236}">
                  <a16:creationId xmlns:a16="http://schemas.microsoft.com/office/drawing/2014/main" id="{DF79E089-1540-260B-B98D-E7A88072A35C}"/>
                </a:ext>
              </a:extLst>
            </p:cNvPr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49;p51">
              <a:extLst>
                <a:ext uri="{FF2B5EF4-FFF2-40B4-BE49-F238E27FC236}">
                  <a16:creationId xmlns:a16="http://schemas.microsoft.com/office/drawing/2014/main" id="{9B6DDD11-989E-3093-9CF3-6A11BC512D2F}"/>
                </a:ext>
              </a:extLst>
            </p:cNvPr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50;p51">
              <a:extLst>
                <a:ext uri="{FF2B5EF4-FFF2-40B4-BE49-F238E27FC236}">
                  <a16:creationId xmlns:a16="http://schemas.microsoft.com/office/drawing/2014/main" id="{47E27A59-DF4E-49BE-C250-CECC58291E14}"/>
                </a:ext>
              </a:extLst>
            </p:cNvPr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51;p51">
              <a:extLst>
                <a:ext uri="{FF2B5EF4-FFF2-40B4-BE49-F238E27FC236}">
                  <a16:creationId xmlns:a16="http://schemas.microsoft.com/office/drawing/2014/main" id="{5DB7542F-D48C-3224-89AB-64EBE2D9CE58}"/>
                </a:ext>
              </a:extLst>
            </p:cNvPr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52;p51">
              <a:extLst>
                <a:ext uri="{FF2B5EF4-FFF2-40B4-BE49-F238E27FC236}">
                  <a16:creationId xmlns:a16="http://schemas.microsoft.com/office/drawing/2014/main" id="{0007A184-804E-01CC-1C24-0742839B2E8E}"/>
                </a:ext>
              </a:extLst>
            </p:cNvPr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53;p51">
              <a:extLst>
                <a:ext uri="{FF2B5EF4-FFF2-40B4-BE49-F238E27FC236}">
                  <a16:creationId xmlns:a16="http://schemas.microsoft.com/office/drawing/2014/main" id="{F50B3E93-C20C-0AD1-2772-D91F7AFFC5CB}"/>
                </a:ext>
              </a:extLst>
            </p:cNvPr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54;p51">
              <a:extLst>
                <a:ext uri="{FF2B5EF4-FFF2-40B4-BE49-F238E27FC236}">
                  <a16:creationId xmlns:a16="http://schemas.microsoft.com/office/drawing/2014/main" id="{B82CFD49-DB50-FBB2-71B9-C01141D2AB71}"/>
                </a:ext>
              </a:extLst>
            </p:cNvPr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55;p51">
              <a:extLst>
                <a:ext uri="{FF2B5EF4-FFF2-40B4-BE49-F238E27FC236}">
                  <a16:creationId xmlns:a16="http://schemas.microsoft.com/office/drawing/2014/main" id="{58CC3992-20EF-19A9-3DC4-5CCC78399C35}"/>
                </a:ext>
              </a:extLst>
            </p:cNvPr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56;p51">
              <a:extLst>
                <a:ext uri="{FF2B5EF4-FFF2-40B4-BE49-F238E27FC236}">
                  <a16:creationId xmlns:a16="http://schemas.microsoft.com/office/drawing/2014/main" id="{B4BE605B-0AC0-D17F-64D5-5241D57E993E}"/>
                </a:ext>
              </a:extLst>
            </p:cNvPr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57;p51">
              <a:extLst>
                <a:ext uri="{FF2B5EF4-FFF2-40B4-BE49-F238E27FC236}">
                  <a16:creationId xmlns:a16="http://schemas.microsoft.com/office/drawing/2014/main" id="{DF4345B9-B2E3-4930-610F-44F188B4C066}"/>
                </a:ext>
              </a:extLst>
            </p:cNvPr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58;p51">
              <a:extLst>
                <a:ext uri="{FF2B5EF4-FFF2-40B4-BE49-F238E27FC236}">
                  <a16:creationId xmlns:a16="http://schemas.microsoft.com/office/drawing/2014/main" id="{069B16CE-0D4F-A22E-3AC9-DB444B433D42}"/>
                </a:ext>
              </a:extLst>
            </p:cNvPr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59;p51">
              <a:extLst>
                <a:ext uri="{FF2B5EF4-FFF2-40B4-BE49-F238E27FC236}">
                  <a16:creationId xmlns:a16="http://schemas.microsoft.com/office/drawing/2014/main" id="{56604CDE-8911-5473-BF26-7A98CBB77544}"/>
                </a:ext>
              </a:extLst>
            </p:cNvPr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60;p51">
              <a:extLst>
                <a:ext uri="{FF2B5EF4-FFF2-40B4-BE49-F238E27FC236}">
                  <a16:creationId xmlns:a16="http://schemas.microsoft.com/office/drawing/2014/main" id="{4B5D2FE4-E216-A37D-F3F8-39461D86232D}"/>
                </a:ext>
              </a:extLst>
            </p:cNvPr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61;p51">
              <a:extLst>
                <a:ext uri="{FF2B5EF4-FFF2-40B4-BE49-F238E27FC236}">
                  <a16:creationId xmlns:a16="http://schemas.microsoft.com/office/drawing/2014/main" id="{316C19A8-5DCF-92AF-EDDF-CAA31FB84405}"/>
                </a:ext>
              </a:extLst>
            </p:cNvPr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62;p51">
              <a:extLst>
                <a:ext uri="{FF2B5EF4-FFF2-40B4-BE49-F238E27FC236}">
                  <a16:creationId xmlns:a16="http://schemas.microsoft.com/office/drawing/2014/main" id="{80547C96-E48C-7ABF-A63D-7008F130083C}"/>
                </a:ext>
              </a:extLst>
            </p:cNvPr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63;p51">
              <a:extLst>
                <a:ext uri="{FF2B5EF4-FFF2-40B4-BE49-F238E27FC236}">
                  <a16:creationId xmlns:a16="http://schemas.microsoft.com/office/drawing/2014/main" id="{E3F233F2-6C2F-3B93-0023-A96A8DB85BB6}"/>
                </a:ext>
              </a:extLst>
            </p:cNvPr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64;p51">
              <a:extLst>
                <a:ext uri="{FF2B5EF4-FFF2-40B4-BE49-F238E27FC236}">
                  <a16:creationId xmlns:a16="http://schemas.microsoft.com/office/drawing/2014/main" id="{37A964E7-765C-9DEC-CA2E-95B618B570F5}"/>
                </a:ext>
              </a:extLst>
            </p:cNvPr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65;p51">
              <a:extLst>
                <a:ext uri="{FF2B5EF4-FFF2-40B4-BE49-F238E27FC236}">
                  <a16:creationId xmlns:a16="http://schemas.microsoft.com/office/drawing/2014/main" id="{E19B59DC-9577-2B69-96B2-97CCB1356604}"/>
                </a:ext>
              </a:extLst>
            </p:cNvPr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66;p51">
              <a:extLst>
                <a:ext uri="{FF2B5EF4-FFF2-40B4-BE49-F238E27FC236}">
                  <a16:creationId xmlns:a16="http://schemas.microsoft.com/office/drawing/2014/main" id="{24A5E3F6-D7D1-E50E-C7CA-4329133F8F9C}"/>
                </a:ext>
              </a:extLst>
            </p:cNvPr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67;p51">
              <a:extLst>
                <a:ext uri="{FF2B5EF4-FFF2-40B4-BE49-F238E27FC236}">
                  <a16:creationId xmlns:a16="http://schemas.microsoft.com/office/drawing/2014/main" id="{D00CB887-0B2B-8A4B-BC1D-9514EDEA1222}"/>
                </a:ext>
              </a:extLst>
            </p:cNvPr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68;p51">
              <a:extLst>
                <a:ext uri="{FF2B5EF4-FFF2-40B4-BE49-F238E27FC236}">
                  <a16:creationId xmlns:a16="http://schemas.microsoft.com/office/drawing/2014/main" id="{41D14F79-86C8-0393-A3AC-09A86CC39785}"/>
                </a:ext>
              </a:extLst>
            </p:cNvPr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69;p51">
              <a:extLst>
                <a:ext uri="{FF2B5EF4-FFF2-40B4-BE49-F238E27FC236}">
                  <a16:creationId xmlns:a16="http://schemas.microsoft.com/office/drawing/2014/main" id="{676F2075-41EE-C137-6FB2-90245DA920A9}"/>
                </a:ext>
              </a:extLst>
            </p:cNvPr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70;p51">
              <a:extLst>
                <a:ext uri="{FF2B5EF4-FFF2-40B4-BE49-F238E27FC236}">
                  <a16:creationId xmlns:a16="http://schemas.microsoft.com/office/drawing/2014/main" id="{33C86FD8-D4E6-8169-9A2A-9F9BB0F23496}"/>
                </a:ext>
              </a:extLst>
            </p:cNvPr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71;p51">
              <a:extLst>
                <a:ext uri="{FF2B5EF4-FFF2-40B4-BE49-F238E27FC236}">
                  <a16:creationId xmlns:a16="http://schemas.microsoft.com/office/drawing/2014/main" id="{D132996D-4ECD-E50E-3766-2FC6FB531B15}"/>
                </a:ext>
              </a:extLst>
            </p:cNvPr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72;p51">
              <a:extLst>
                <a:ext uri="{FF2B5EF4-FFF2-40B4-BE49-F238E27FC236}">
                  <a16:creationId xmlns:a16="http://schemas.microsoft.com/office/drawing/2014/main" id="{06BEBCFE-B6E8-208C-8EB8-8D3193F1097D}"/>
                </a:ext>
              </a:extLst>
            </p:cNvPr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73;p51">
              <a:extLst>
                <a:ext uri="{FF2B5EF4-FFF2-40B4-BE49-F238E27FC236}">
                  <a16:creationId xmlns:a16="http://schemas.microsoft.com/office/drawing/2014/main" id="{E044AA25-A58A-4215-4387-AF09521DE13A}"/>
                </a:ext>
              </a:extLst>
            </p:cNvPr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74;p51">
              <a:extLst>
                <a:ext uri="{FF2B5EF4-FFF2-40B4-BE49-F238E27FC236}">
                  <a16:creationId xmlns:a16="http://schemas.microsoft.com/office/drawing/2014/main" id="{737C0EAC-51EA-1868-3D63-14A5141C4580}"/>
                </a:ext>
              </a:extLst>
            </p:cNvPr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75;p51">
              <a:extLst>
                <a:ext uri="{FF2B5EF4-FFF2-40B4-BE49-F238E27FC236}">
                  <a16:creationId xmlns:a16="http://schemas.microsoft.com/office/drawing/2014/main" id="{FB27D9DC-E036-BD2B-1394-6EE49C6C477F}"/>
                </a:ext>
              </a:extLst>
            </p:cNvPr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76;p51">
              <a:extLst>
                <a:ext uri="{FF2B5EF4-FFF2-40B4-BE49-F238E27FC236}">
                  <a16:creationId xmlns:a16="http://schemas.microsoft.com/office/drawing/2014/main" id="{1DC78AD7-7AE1-7594-699F-DF87D5BDECC3}"/>
                </a:ext>
              </a:extLst>
            </p:cNvPr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77;p51">
              <a:extLst>
                <a:ext uri="{FF2B5EF4-FFF2-40B4-BE49-F238E27FC236}">
                  <a16:creationId xmlns:a16="http://schemas.microsoft.com/office/drawing/2014/main" id="{08D1D245-30EA-EEE5-CF26-D3129799AB29}"/>
                </a:ext>
              </a:extLst>
            </p:cNvPr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78;p51">
              <a:extLst>
                <a:ext uri="{FF2B5EF4-FFF2-40B4-BE49-F238E27FC236}">
                  <a16:creationId xmlns:a16="http://schemas.microsoft.com/office/drawing/2014/main" id="{9032D19B-373C-D367-4AD5-D61876C415DE}"/>
                </a:ext>
              </a:extLst>
            </p:cNvPr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79;p51">
              <a:extLst>
                <a:ext uri="{FF2B5EF4-FFF2-40B4-BE49-F238E27FC236}">
                  <a16:creationId xmlns:a16="http://schemas.microsoft.com/office/drawing/2014/main" id="{DFBB35C7-4204-4DFE-FB35-61CA2728F9F1}"/>
                </a:ext>
              </a:extLst>
            </p:cNvPr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80;p51">
              <a:extLst>
                <a:ext uri="{FF2B5EF4-FFF2-40B4-BE49-F238E27FC236}">
                  <a16:creationId xmlns:a16="http://schemas.microsoft.com/office/drawing/2014/main" id="{3BBCD18E-F317-8CF7-5D85-1BCC9525B74E}"/>
                </a:ext>
              </a:extLst>
            </p:cNvPr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81;p51">
              <a:extLst>
                <a:ext uri="{FF2B5EF4-FFF2-40B4-BE49-F238E27FC236}">
                  <a16:creationId xmlns:a16="http://schemas.microsoft.com/office/drawing/2014/main" id="{30F99AA9-0834-CF4D-4BBA-5DDB86A740B9}"/>
                </a:ext>
              </a:extLst>
            </p:cNvPr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82;p51">
              <a:extLst>
                <a:ext uri="{FF2B5EF4-FFF2-40B4-BE49-F238E27FC236}">
                  <a16:creationId xmlns:a16="http://schemas.microsoft.com/office/drawing/2014/main" id="{DBB99D9E-3C29-CF3B-D35A-B48DD01F9B5D}"/>
                </a:ext>
              </a:extLst>
            </p:cNvPr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83;p51">
              <a:extLst>
                <a:ext uri="{FF2B5EF4-FFF2-40B4-BE49-F238E27FC236}">
                  <a16:creationId xmlns:a16="http://schemas.microsoft.com/office/drawing/2014/main" id="{04B344F0-73D0-321B-7082-AD2737EAD149}"/>
                </a:ext>
              </a:extLst>
            </p:cNvPr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84;p51">
              <a:extLst>
                <a:ext uri="{FF2B5EF4-FFF2-40B4-BE49-F238E27FC236}">
                  <a16:creationId xmlns:a16="http://schemas.microsoft.com/office/drawing/2014/main" id="{2A1D6E27-AB3D-FF2C-A37B-1E1D03CC179B}"/>
                </a:ext>
              </a:extLst>
            </p:cNvPr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85;p51">
              <a:extLst>
                <a:ext uri="{FF2B5EF4-FFF2-40B4-BE49-F238E27FC236}">
                  <a16:creationId xmlns:a16="http://schemas.microsoft.com/office/drawing/2014/main" id="{A2F2CD21-3A36-C324-478A-F82A03B34AAE}"/>
                </a:ext>
              </a:extLst>
            </p:cNvPr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86;p51">
              <a:extLst>
                <a:ext uri="{FF2B5EF4-FFF2-40B4-BE49-F238E27FC236}">
                  <a16:creationId xmlns:a16="http://schemas.microsoft.com/office/drawing/2014/main" id="{CDA4BF95-3181-5448-35FE-96186FEB09C7}"/>
                </a:ext>
              </a:extLst>
            </p:cNvPr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87;p51">
              <a:extLst>
                <a:ext uri="{FF2B5EF4-FFF2-40B4-BE49-F238E27FC236}">
                  <a16:creationId xmlns:a16="http://schemas.microsoft.com/office/drawing/2014/main" id="{C8E2BD32-E56F-FB04-1445-39E36EE4E948}"/>
                </a:ext>
              </a:extLst>
            </p:cNvPr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88;p51">
              <a:extLst>
                <a:ext uri="{FF2B5EF4-FFF2-40B4-BE49-F238E27FC236}">
                  <a16:creationId xmlns:a16="http://schemas.microsoft.com/office/drawing/2014/main" id="{476B9DA6-436B-3134-9F3C-BAE57CA208F6}"/>
                </a:ext>
              </a:extLst>
            </p:cNvPr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89;p51">
              <a:extLst>
                <a:ext uri="{FF2B5EF4-FFF2-40B4-BE49-F238E27FC236}">
                  <a16:creationId xmlns:a16="http://schemas.microsoft.com/office/drawing/2014/main" id="{48152037-C06E-CB60-1192-461753152193}"/>
                </a:ext>
              </a:extLst>
            </p:cNvPr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90;p51">
              <a:extLst>
                <a:ext uri="{FF2B5EF4-FFF2-40B4-BE49-F238E27FC236}">
                  <a16:creationId xmlns:a16="http://schemas.microsoft.com/office/drawing/2014/main" id="{D5E0385E-2EA7-9DA5-10F4-51B8CBA155BF}"/>
                </a:ext>
              </a:extLst>
            </p:cNvPr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91;p51">
              <a:extLst>
                <a:ext uri="{FF2B5EF4-FFF2-40B4-BE49-F238E27FC236}">
                  <a16:creationId xmlns:a16="http://schemas.microsoft.com/office/drawing/2014/main" id="{3D16CBEF-9E1C-E55D-7585-3B7911BA7D57}"/>
                </a:ext>
              </a:extLst>
            </p:cNvPr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92;p51">
              <a:extLst>
                <a:ext uri="{FF2B5EF4-FFF2-40B4-BE49-F238E27FC236}">
                  <a16:creationId xmlns:a16="http://schemas.microsoft.com/office/drawing/2014/main" id="{7D47D4D3-8E43-A0D1-DAF9-98006F0020A8}"/>
                </a:ext>
              </a:extLst>
            </p:cNvPr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93;p51">
              <a:extLst>
                <a:ext uri="{FF2B5EF4-FFF2-40B4-BE49-F238E27FC236}">
                  <a16:creationId xmlns:a16="http://schemas.microsoft.com/office/drawing/2014/main" id="{3F067B68-E802-5103-D36B-273474A59167}"/>
                </a:ext>
              </a:extLst>
            </p:cNvPr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94;p51">
              <a:extLst>
                <a:ext uri="{FF2B5EF4-FFF2-40B4-BE49-F238E27FC236}">
                  <a16:creationId xmlns:a16="http://schemas.microsoft.com/office/drawing/2014/main" id="{1CF312C5-B53C-4382-1B79-B11864F87980}"/>
                </a:ext>
              </a:extLst>
            </p:cNvPr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95;p51">
              <a:extLst>
                <a:ext uri="{FF2B5EF4-FFF2-40B4-BE49-F238E27FC236}">
                  <a16:creationId xmlns:a16="http://schemas.microsoft.com/office/drawing/2014/main" id="{937EE470-5682-B227-632C-0CB30DF98174}"/>
                </a:ext>
              </a:extLst>
            </p:cNvPr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96;p51">
              <a:extLst>
                <a:ext uri="{FF2B5EF4-FFF2-40B4-BE49-F238E27FC236}">
                  <a16:creationId xmlns:a16="http://schemas.microsoft.com/office/drawing/2014/main" id="{B3DF75D2-DCB0-A70D-CD37-1E112B75F982}"/>
                </a:ext>
              </a:extLst>
            </p:cNvPr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97;p51">
              <a:extLst>
                <a:ext uri="{FF2B5EF4-FFF2-40B4-BE49-F238E27FC236}">
                  <a16:creationId xmlns:a16="http://schemas.microsoft.com/office/drawing/2014/main" id="{7CAE5A67-36E6-0163-188F-745DEC4F1DEB}"/>
                </a:ext>
              </a:extLst>
            </p:cNvPr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798;p51">
              <a:extLst>
                <a:ext uri="{FF2B5EF4-FFF2-40B4-BE49-F238E27FC236}">
                  <a16:creationId xmlns:a16="http://schemas.microsoft.com/office/drawing/2014/main" id="{D753E21E-982A-1DC2-6815-D91B94F99281}"/>
                </a:ext>
              </a:extLst>
            </p:cNvPr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799;p51">
              <a:extLst>
                <a:ext uri="{FF2B5EF4-FFF2-40B4-BE49-F238E27FC236}">
                  <a16:creationId xmlns:a16="http://schemas.microsoft.com/office/drawing/2014/main" id="{9F75494A-9AA1-0AE8-A4A7-801E0A7EE499}"/>
                </a:ext>
              </a:extLst>
            </p:cNvPr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800;p51">
              <a:extLst>
                <a:ext uri="{FF2B5EF4-FFF2-40B4-BE49-F238E27FC236}">
                  <a16:creationId xmlns:a16="http://schemas.microsoft.com/office/drawing/2014/main" id="{6618FF07-E987-D360-7A7B-CD0AD72EAF2E}"/>
                </a:ext>
              </a:extLst>
            </p:cNvPr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801;p51">
              <a:extLst>
                <a:ext uri="{FF2B5EF4-FFF2-40B4-BE49-F238E27FC236}">
                  <a16:creationId xmlns:a16="http://schemas.microsoft.com/office/drawing/2014/main" id="{2D497185-CAC3-A924-6C19-562CFDAF3283}"/>
                </a:ext>
              </a:extLst>
            </p:cNvPr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802;p51">
              <a:extLst>
                <a:ext uri="{FF2B5EF4-FFF2-40B4-BE49-F238E27FC236}">
                  <a16:creationId xmlns:a16="http://schemas.microsoft.com/office/drawing/2014/main" id="{EE7FAE77-C6FF-B78A-BD25-8E009B13941C}"/>
                </a:ext>
              </a:extLst>
            </p:cNvPr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803;p51">
              <a:extLst>
                <a:ext uri="{FF2B5EF4-FFF2-40B4-BE49-F238E27FC236}">
                  <a16:creationId xmlns:a16="http://schemas.microsoft.com/office/drawing/2014/main" id="{3136A3BD-97CD-AAE7-6E4B-70E9A7AE4042}"/>
                </a:ext>
              </a:extLst>
            </p:cNvPr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804;p51">
              <a:extLst>
                <a:ext uri="{FF2B5EF4-FFF2-40B4-BE49-F238E27FC236}">
                  <a16:creationId xmlns:a16="http://schemas.microsoft.com/office/drawing/2014/main" id="{EC089745-6732-A0EF-64E8-7115893002D0}"/>
                </a:ext>
              </a:extLst>
            </p:cNvPr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805;p51">
              <a:extLst>
                <a:ext uri="{FF2B5EF4-FFF2-40B4-BE49-F238E27FC236}">
                  <a16:creationId xmlns:a16="http://schemas.microsoft.com/office/drawing/2014/main" id="{6D94DC4E-554C-F866-8A0D-B71F383EECD2}"/>
                </a:ext>
              </a:extLst>
            </p:cNvPr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806;p51">
              <a:extLst>
                <a:ext uri="{FF2B5EF4-FFF2-40B4-BE49-F238E27FC236}">
                  <a16:creationId xmlns:a16="http://schemas.microsoft.com/office/drawing/2014/main" id="{EA92175E-A07E-90D4-DF76-94DBE17E31B8}"/>
                </a:ext>
              </a:extLst>
            </p:cNvPr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807;p51">
              <a:extLst>
                <a:ext uri="{FF2B5EF4-FFF2-40B4-BE49-F238E27FC236}">
                  <a16:creationId xmlns:a16="http://schemas.microsoft.com/office/drawing/2014/main" id="{CF457A4A-EB47-7E19-507E-BFE0FEE92732}"/>
                </a:ext>
              </a:extLst>
            </p:cNvPr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808;p51">
              <a:extLst>
                <a:ext uri="{FF2B5EF4-FFF2-40B4-BE49-F238E27FC236}">
                  <a16:creationId xmlns:a16="http://schemas.microsoft.com/office/drawing/2014/main" id="{0267B32C-DDFE-09D5-C05B-7AAFFF2E4B6E}"/>
                </a:ext>
              </a:extLst>
            </p:cNvPr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809;p51">
              <a:extLst>
                <a:ext uri="{FF2B5EF4-FFF2-40B4-BE49-F238E27FC236}">
                  <a16:creationId xmlns:a16="http://schemas.microsoft.com/office/drawing/2014/main" id="{CDC2FAC1-FFC5-AE74-EDF8-A007BCA1898B}"/>
                </a:ext>
              </a:extLst>
            </p:cNvPr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810;p51">
              <a:extLst>
                <a:ext uri="{FF2B5EF4-FFF2-40B4-BE49-F238E27FC236}">
                  <a16:creationId xmlns:a16="http://schemas.microsoft.com/office/drawing/2014/main" id="{749A43AF-0464-4CE0-D99D-F3CBE6CA5C88}"/>
                </a:ext>
              </a:extLst>
            </p:cNvPr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811;p51">
              <a:extLst>
                <a:ext uri="{FF2B5EF4-FFF2-40B4-BE49-F238E27FC236}">
                  <a16:creationId xmlns:a16="http://schemas.microsoft.com/office/drawing/2014/main" id="{CFE00C92-FF20-C24B-F5DB-295417C45FA8}"/>
                </a:ext>
              </a:extLst>
            </p:cNvPr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812;p51">
              <a:extLst>
                <a:ext uri="{FF2B5EF4-FFF2-40B4-BE49-F238E27FC236}">
                  <a16:creationId xmlns:a16="http://schemas.microsoft.com/office/drawing/2014/main" id="{1E4EEB73-48F1-9AB9-E54C-E9E4375A1781}"/>
                </a:ext>
              </a:extLst>
            </p:cNvPr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813;p51">
              <a:extLst>
                <a:ext uri="{FF2B5EF4-FFF2-40B4-BE49-F238E27FC236}">
                  <a16:creationId xmlns:a16="http://schemas.microsoft.com/office/drawing/2014/main" id="{A7C7BF62-05D4-C6BD-B103-585947DBB1BC}"/>
                </a:ext>
              </a:extLst>
            </p:cNvPr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814;p51">
              <a:extLst>
                <a:ext uri="{FF2B5EF4-FFF2-40B4-BE49-F238E27FC236}">
                  <a16:creationId xmlns:a16="http://schemas.microsoft.com/office/drawing/2014/main" id="{2B1421A7-97DF-8745-C2FB-A270EC484F87}"/>
                </a:ext>
              </a:extLst>
            </p:cNvPr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815;p51">
              <a:extLst>
                <a:ext uri="{FF2B5EF4-FFF2-40B4-BE49-F238E27FC236}">
                  <a16:creationId xmlns:a16="http://schemas.microsoft.com/office/drawing/2014/main" id="{F244AC90-7838-242C-1891-ED51A505B0A2}"/>
                </a:ext>
              </a:extLst>
            </p:cNvPr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816;p51">
              <a:extLst>
                <a:ext uri="{FF2B5EF4-FFF2-40B4-BE49-F238E27FC236}">
                  <a16:creationId xmlns:a16="http://schemas.microsoft.com/office/drawing/2014/main" id="{8B9235D2-9C3A-3E25-D298-10F2BC02B1BC}"/>
                </a:ext>
              </a:extLst>
            </p:cNvPr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817;p51">
              <a:extLst>
                <a:ext uri="{FF2B5EF4-FFF2-40B4-BE49-F238E27FC236}">
                  <a16:creationId xmlns:a16="http://schemas.microsoft.com/office/drawing/2014/main" id="{A3FB24A1-8C8F-C585-00C5-8F399CE2DD3A}"/>
                </a:ext>
              </a:extLst>
            </p:cNvPr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818;p51">
              <a:extLst>
                <a:ext uri="{FF2B5EF4-FFF2-40B4-BE49-F238E27FC236}">
                  <a16:creationId xmlns:a16="http://schemas.microsoft.com/office/drawing/2014/main" id="{FF86FF2C-A7FE-1431-E94F-55F64C566E93}"/>
                </a:ext>
              </a:extLst>
            </p:cNvPr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819;p51">
              <a:extLst>
                <a:ext uri="{FF2B5EF4-FFF2-40B4-BE49-F238E27FC236}">
                  <a16:creationId xmlns:a16="http://schemas.microsoft.com/office/drawing/2014/main" id="{33EDA887-6A49-8DDA-D4E1-21084DCD8687}"/>
                </a:ext>
              </a:extLst>
            </p:cNvPr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820;p51">
              <a:extLst>
                <a:ext uri="{FF2B5EF4-FFF2-40B4-BE49-F238E27FC236}">
                  <a16:creationId xmlns:a16="http://schemas.microsoft.com/office/drawing/2014/main" id="{75EF1451-A44E-64D6-19F3-459719870C4A}"/>
                </a:ext>
              </a:extLst>
            </p:cNvPr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821;p51">
              <a:extLst>
                <a:ext uri="{FF2B5EF4-FFF2-40B4-BE49-F238E27FC236}">
                  <a16:creationId xmlns:a16="http://schemas.microsoft.com/office/drawing/2014/main" id="{DF127D70-6C94-467D-9A26-72A951718E53}"/>
                </a:ext>
              </a:extLst>
            </p:cNvPr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822;p51">
              <a:extLst>
                <a:ext uri="{FF2B5EF4-FFF2-40B4-BE49-F238E27FC236}">
                  <a16:creationId xmlns:a16="http://schemas.microsoft.com/office/drawing/2014/main" id="{48DE746C-9711-9153-0597-01AF096E2596}"/>
                </a:ext>
              </a:extLst>
            </p:cNvPr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823;p51">
              <a:extLst>
                <a:ext uri="{FF2B5EF4-FFF2-40B4-BE49-F238E27FC236}">
                  <a16:creationId xmlns:a16="http://schemas.microsoft.com/office/drawing/2014/main" id="{A285297A-A554-4FD4-3780-A211B3E9FE7D}"/>
                </a:ext>
              </a:extLst>
            </p:cNvPr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824;p51">
              <a:extLst>
                <a:ext uri="{FF2B5EF4-FFF2-40B4-BE49-F238E27FC236}">
                  <a16:creationId xmlns:a16="http://schemas.microsoft.com/office/drawing/2014/main" id="{306AD64E-D699-5D1B-EA97-10B7B603672E}"/>
                </a:ext>
              </a:extLst>
            </p:cNvPr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825;p51">
              <a:extLst>
                <a:ext uri="{FF2B5EF4-FFF2-40B4-BE49-F238E27FC236}">
                  <a16:creationId xmlns:a16="http://schemas.microsoft.com/office/drawing/2014/main" id="{996B3DFE-3812-77B3-1384-B4C7FCC0ED67}"/>
                </a:ext>
              </a:extLst>
            </p:cNvPr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826;p51">
              <a:extLst>
                <a:ext uri="{FF2B5EF4-FFF2-40B4-BE49-F238E27FC236}">
                  <a16:creationId xmlns:a16="http://schemas.microsoft.com/office/drawing/2014/main" id="{A8169F1B-1679-D3B2-6146-CCDBD7B7520F}"/>
                </a:ext>
              </a:extLst>
            </p:cNvPr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827;p51">
              <a:extLst>
                <a:ext uri="{FF2B5EF4-FFF2-40B4-BE49-F238E27FC236}">
                  <a16:creationId xmlns:a16="http://schemas.microsoft.com/office/drawing/2014/main" id="{8788F055-EDBF-4E65-2E60-628BEB006F8A}"/>
                </a:ext>
              </a:extLst>
            </p:cNvPr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828;p51">
              <a:extLst>
                <a:ext uri="{FF2B5EF4-FFF2-40B4-BE49-F238E27FC236}">
                  <a16:creationId xmlns:a16="http://schemas.microsoft.com/office/drawing/2014/main" id="{640A03BC-90D2-472D-2575-267855848754}"/>
                </a:ext>
              </a:extLst>
            </p:cNvPr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829;p51">
              <a:extLst>
                <a:ext uri="{FF2B5EF4-FFF2-40B4-BE49-F238E27FC236}">
                  <a16:creationId xmlns:a16="http://schemas.microsoft.com/office/drawing/2014/main" id="{8BB33C87-C805-8967-5D6C-55D21520D1F7}"/>
                </a:ext>
              </a:extLst>
            </p:cNvPr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830;p51">
              <a:extLst>
                <a:ext uri="{FF2B5EF4-FFF2-40B4-BE49-F238E27FC236}">
                  <a16:creationId xmlns:a16="http://schemas.microsoft.com/office/drawing/2014/main" id="{F1E53ABC-2E83-BF46-CB6D-E0AA98FB314B}"/>
                </a:ext>
              </a:extLst>
            </p:cNvPr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831;p51">
              <a:extLst>
                <a:ext uri="{FF2B5EF4-FFF2-40B4-BE49-F238E27FC236}">
                  <a16:creationId xmlns:a16="http://schemas.microsoft.com/office/drawing/2014/main" id="{FFF73840-8589-9793-7A05-EB9F3B33BA8F}"/>
                </a:ext>
              </a:extLst>
            </p:cNvPr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832;p51">
              <a:extLst>
                <a:ext uri="{FF2B5EF4-FFF2-40B4-BE49-F238E27FC236}">
                  <a16:creationId xmlns:a16="http://schemas.microsoft.com/office/drawing/2014/main" id="{493008A7-83BE-797E-D099-8488C40A22D4}"/>
                </a:ext>
              </a:extLst>
            </p:cNvPr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833;p51">
              <a:extLst>
                <a:ext uri="{FF2B5EF4-FFF2-40B4-BE49-F238E27FC236}">
                  <a16:creationId xmlns:a16="http://schemas.microsoft.com/office/drawing/2014/main" id="{F0CF9052-F718-E052-03B8-26D1EE4E97EE}"/>
                </a:ext>
              </a:extLst>
            </p:cNvPr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834;p51">
              <a:extLst>
                <a:ext uri="{FF2B5EF4-FFF2-40B4-BE49-F238E27FC236}">
                  <a16:creationId xmlns:a16="http://schemas.microsoft.com/office/drawing/2014/main" id="{4A98EFA9-9D66-4358-F79E-76125FE57C4D}"/>
                </a:ext>
              </a:extLst>
            </p:cNvPr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835;p51">
              <a:extLst>
                <a:ext uri="{FF2B5EF4-FFF2-40B4-BE49-F238E27FC236}">
                  <a16:creationId xmlns:a16="http://schemas.microsoft.com/office/drawing/2014/main" id="{153CE380-5D85-CFFE-F79C-F5B8477664BA}"/>
                </a:ext>
              </a:extLst>
            </p:cNvPr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836;p51">
              <a:extLst>
                <a:ext uri="{FF2B5EF4-FFF2-40B4-BE49-F238E27FC236}">
                  <a16:creationId xmlns:a16="http://schemas.microsoft.com/office/drawing/2014/main" id="{68B030DC-FB6B-2C51-E244-0ADDA077776F}"/>
                </a:ext>
              </a:extLst>
            </p:cNvPr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837;p51">
              <a:extLst>
                <a:ext uri="{FF2B5EF4-FFF2-40B4-BE49-F238E27FC236}">
                  <a16:creationId xmlns:a16="http://schemas.microsoft.com/office/drawing/2014/main" id="{068EFCF7-A749-1856-0B47-4BA99E377158}"/>
                </a:ext>
              </a:extLst>
            </p:cNvPr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838;p51">
              <a:extLst>
                <a:ext uri="{FF2B5EF4-FFF2-40B4-BE49-F238E27FC236}">
                  <a16:creationId xmlns:a16="http://schemas.microsoft.com/office/drawing/2014/main" id="{967D6A37-0996-0E38-8A01-FFEE49879073}"/>
                </a:ext>
              </a:extLst>
            </p:cNvPr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839;p51">
              <a:extLst>
                <a:ext uri="{FF2B5EF4-FFF2-40B4-BE49-F238E27FC236}">
                  <a16:creationId xmlns:a16="http://schemas.microsoft.com/office/drawing/2014/main" id="{C29295F8-D71F-6203-7B22-D5D598A3034F}"/>
                </a:ext>
              </a:extLst>
            </p:cNvPr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840;p51">
              <a:extLst>
                <a:ext uri="{FF2B5EF4-FFF2-40B4-BE49-F238E27FC236}">
                  <a16:creationId xmlns:a16="http://schemas.microsoft.com/office/drawing/2014/main" id="{810BC89B-8126-F3EA-627A-56C50276563A}"/>
                </a:ext>
              </a:extLst>
            </p:cNvPr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841;p51">
              <a:extLst>
                <a:ext uri="{FF2B5EF4-FFF2-40B4-BE49-F238E27FC236}">
                  <a16:creationId xmlns:a16="http://schemas.microsoft.com/office/drawing/2014/main" id="{3173C06D-148C-6D61-ECBC-DEA37C34F699}"/>
                </a:ext>
              </a:extLst>
            </p:cNvPr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842;p51">
              <a:extLst>
                <a:ext uri="{FF2B5EF4-FFF2-40B4-BE49-F238E27FC236}">
                  <a16:creationId xmlns:a16="http://schemas.microsoft.com/office/drawing/2014/main" id="{4D957E7E-4E0A-6135-09FB-3433420D18B8}"/>
                </a:ext>
              </a:extLst>
            </p:cNvPr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843;p51">
              <a:extLst>
                <a:ext uri="{FF2B5EF4-FFF2-40B4-BE49-F238E27FC236}">
                  <a16:creationId xmlns:a16="http://schemas.microsoft.com/office/drawing/2014/main" id="{667ACB22-A8D1-1E1A-398B-E91C20ED3F11}"/>
                </a:ext>
              </a:extLst>
            </p:cNvPr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844;p51">
              <a:extLst>
                <a:ext uri="{FF2B5EF4-FFF2-40B4-BE49-F238E27FC236}">
                  <a16:creationId xmlns:a16="http://schemas.microsoft.com/office/drawing/2014/main" id="{A1D54662-85D1-BC94-305B-463773363B64}"/>
                </a:ext>
              </a:extLst>
            </p:cNvPr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845;p51">
              <a:extLst>
                <a:ext uri="{FF2B5EF4-FFF2-40B4-BE49-F238E27FC236}">
                  <a16:creationId xmlns:a16="http://schemas.microsoft.com/office/drawing/2014/main" id="{9B8CE5E5-6209-179C-27AB-5B1DBEA813D6}"/>
                </a:ext>
              </a:extLst>
            </p:cNvPr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846;p51">
              <a:extLst>
                <a:ext uri="{FF2B5EF4-FFF2-40B4-BE49-F238E27FC236}">
                  <a16:creationId xmlns:a16="http://schemas.microsoft.com/office/drawing/2014/main" id="{3DB5BC23-1BE1-C575-CF64-9B7A4E009E93}"/>
                </a:ext>
              </a:extLst>
            </p:cNvPr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847;p51">
              <a:extLst>
                <a:ext uri="{FF2B5EF4-FFF2-40B4-BE49-F238E27FC236}">
                  <a16:creationId xmlns:a16="http://schemas.microsoft.com/office/drawing/2014/main" id="{E29DE94B-732C-DF0F-C84D-0E0D8AE32E82}"/>
                </a:ext>
              </a:extLst>
            </p:cNvPr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848;p51">
              <a:extLst>
                <a:ext uri="{FF2B5EF4-FFF2-40B4-BE49-F238E27FC236}">
                  <a16:creationId xmlns:a16="http://schemas.microsoft.com/office/drawing/2014/main" id="{5204AA2B-14C9-7932-4991-E4954541FC8F}"/>
                </a:ext>
              </a:extLst>
            </p:cNvPr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849;p51">
              <a:extLst>
                <a:ext uri="{FF2B5EF4-FFF2-40B4-BE49-F238E27FC236}">
                  <a16:creationId xmlns:a16="http://schemas.microsoft.com/office/drawing/2014/main" id="{04FC399C-B6E4-885F-6157-372E855635BC}"/>
                </a:ext>
              </a:extLst>
            </p:cNvPr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850;p51">
              <a:extLst>
                <a:ext uri="{FF2B5EF4-FFF2-40B4-BE49-F238E27FC236}">
                  <a16:creationId xmlns:a16="http://schemas.microsoft.com/office/drawing/2014/main" id="{ED36E191-24F3-7DB9-10B8-83450FCF019A}"/>
                </a:ext>
              </a:extLst>
            </p:cNvPr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851;p51">
              <a:extLst>
                <a:ext uri="{FF2B5EF4-FFF2-40B4-BE49-F238E27FC236}">
                  <a16:creationId xmlns:a16="http://schemas.microsoft.com/office/drawing/2014/main" id="{012E1188-ACD6-4AF8-7D11-81A0A857728E}"/>
                </a:ext>
              </a:extLst>
            </p:cNvPr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852;p51">
              <a:extLst>
                <a:ext uri="{FF2B5EF4-FFF2-40B4-BE49-F238E27FC236}">
                  <a16:creationId xmlns:a16="http://schemas.microsoft.com/office/drawing/2014/main" id="{65AA5FA7-980F-0FB9-D04F-A9706C3C4FDD}"/>
                </a:ext>
              </a:extLst>
            </p:cNvPr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853;p51">
              <a:extLst>
                <a:ext uri="{FF2B5EF4-FFF2-40B4-BE49-F238E27FC236}">
                  <a16:creationId xmlns:a16="http://schemas.microsoft.com/office/drawing/2014/main" id="{05C1E5DB-BC9A-A9A8-0242-CD8EB21BF984}"/>
                </a:ext>
              </a:extLst>
            </p:cNvPr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854;p51">
              <a:extLst>
                <a:ext uri="{FF2B5EF4-FFF2-40B4-BE49-F238E27FC236}">
                  <a16:creationId xmlns:a16="http://schemas.microsoft.com/office/drawing/2014/main" id="{4AE0161E-65CF-E65C-33F0-2DFC88F3DF82}"/>
                </a:ext>
              </a:extLst>
            </p:cNvPr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855;p51">
              <a:extLst>
                <a:ext uri="{FF2B5EF4-FFF2-40B4-BE49-F238E27FC236}">
                  <a16:creationId xmlns:a16="http://schemas.microsoft.com/office/drawing/2014/main" id="{46432FA3-3572-A589-0849-E5E824BC595A}"/>
                </a:ext>
              </a:extLst>
            </p:cNvPr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856;p51">
              <a:extLst>
                <a:ext uri="{FF2B5EF4-FFF2-40B4-BE49-F238E27FC236}">
                  <a16:creationId xmlns:a16="http://schemas.microsoft.com/office/drawing/2014/main" id="{B4F15CC2-9625-7932-B54A-3D7EE64BD295}"/>
                </a:ext>
              </a:extLst>
            </p:cNvPr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857;p51">
              <a:extLst>
                <a:ext uri="{FF2B5EF4-FFF2-40B4-BE49-F238E27FC236}">
                  <a16:creationId xmlns:a16="http://schemas.microsoft.com/office/drawing/2014/main" id="{55F1A855-C3E9-56B7-0A6E-7B2A717AE2EC}"/>
                </a:ext>
              </a:extLst>
            </p:cNvPr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858;p51">
              <a:extLst>
                <a:ext uri="{FF2B5EF4-FFF2-40B4-BE49-F238E27FC236}">
                  <a16:creationId xmlns:a16="http://schemas.microsoft.com/office/drawing/2014/main" id="{0C35C084-3A02-F536-0126-C46A88BFB2CB}"/>
                </a:ext>
              </a:extLst>
            </p:cNvPr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859;p51">
              <a:extLst>
                <a:ext uri="{FF2B5EF4-FFF2-40B4-BE49-F238E27FC236}">
                  <a16:creationId xmlns:a16="http://schemas.microsoft.com/office/drawing/2014/main" id="{3C7498E7-2C97-A3BF-0403-7575400BF5FE}"/>
                </a:ext>
              </a:extLst>
            </p:cNvPr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860;p51">
              <a:extLst>
                <a:ext uri="{FF2B5EF4-FFF2-40B4-BE49-F238E27FC236}">
                  <a16:creationId xmlns:a16="http://schemas.microsoft.com/office/drawing/2014/main" id="{986C4F1C-223A-A09F-5856-2A27DE86B0D4}"/>
                </a:ext>
              </a:extLst>
            </p:cNvPr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861;p51">
              <a:extLst>
                <a:ext uri="{FF2B5EF4-FFF2-40B4-BE49-F238E27FC236}">
                  <a16:creationId xmlns:a16="http://schemas.microsoft.com/office/drawing/2014/main" id="{C3DA3D9C-9443-547C-F5AB-3AB232AB51BF}"/>
                </a:ext>
              </a:extLst>
            </p:cNvPr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862;p51">
              <a:extLst>
                <a:ext uri="{FF2B5EF4-FFF2-40B4-BE49-F238E27FC236}">
                  <a16:creationId xmlns:a16="http://schemas.microsoft.com/office/drawing/2014/main" id="{F4B2FD79-2BF1-B4B4-4B44-EFB1A4776404}"/>
                </a:ext>
              </a:extLst>
            </p:cNvPr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863;p51">
              <a:extLst>
                <a:ext uri="{FF2B5EF4-FFF2-40B4-BE49-F238E27FC236}">
                  <a16:creationId xmlns:a16="http://schemas.microsoft.com/office/drawing/2014/main" id="{DF6F9BFA-1F70-BBA7-8D7B-C8F45C318F76}"/>
                </a:ext>
              </a:extLst>
            </p:cNvPr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864;p51">
              <a:extLst>
                <a:ext uri="{FF2B5EF4-FFF2-40B4-BE49-F238E27FC236}">
                  <a16:creationId xmlns:a16="http://schemas.microsoft.com/office/drawing/2014/main" id="{24299899-38EC-BED5-7AE9-CD75C1190630}"/>
                </a:ext>
              </a:extLst>
            </p:cNvPr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865;p51">
              <a:extLst>
                <a:ext uri="{FF2B5EF4-FFF2-40B4-BE49-F238E27FC236}">
                  <a16:creationId xmlns:a16="http://schemas.microsoft.com/office/drawing/2014/main" id="{358586E6-53C2-25E9-F063-7CA1D35D7061}"/>
                </a:ext>
              </a:extLst>
            </p:cNvPr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866;p51">
              <a:extLst>
                <a:ext uri="{FF2B5EF4-FFF2-40B4-BE49-F238E27FC236}">
                  <a16:creationId xmlns:a16="http://schemas.microsoft.com/office/drawing/2014/main" id="{33AA274B-07B5-71C6-5F90-2C97B768B160}"/>
                </a:ext>
              </a:extLst>
            </p:cNvPr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867;p51">
              <a:extLst>
                <a:ext uri="{FF2B5EF4-FFF2-40B4-BE49-F238E27FC236}">
                  <a16:creationId xmlns:a16="http://schemas.microsoft.com/office/drawing/2014/main" id="{152EDBE0-B607-5127-61A1-814F3D1FDD3D}"/>
                </a:ext>
              </a:extLst>
            </p:cNvPr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868;p51">
              <a:extLst>
                <a:ext uri="{FF2B5EF4-FFF2-40B4-BE49-F238E27FC236}">
                  <a16:creationId xmlns:a16="http://schemas.microsoft.com/office/drawing/2014/main" id="{FD81DBEF-BBF2-F8A8-2992-9BFA0D63A058}"/>
                </a:ext>
              </a:extLst>
            </p:cNvPr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869;p51">
              <a:extLst>
                <a:ext uri="{FF2B5EF4-FFF2-40B4-BE49-F238E27FC236}">
                  <a16:creationId xmlns:a16="http://schemas.microsoft.com/office/drawing/2014/main" id="{6656BCAC-20EA-678D-5C87-281968186BD6}"/>
                </a:ext>
              </a:extLst>
            </p:cNvPr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870;p51">
              <a:extLst>
                <a:ext uri="{FF2B5EF4-FFF2-40B4-BE49-F238E27FC236}">
                  <a16:creationId xmlns:a16="http://schemas.microsoft.com/office/drawing/2014/main" id="{D78E8F0F-99A6-3F0F-965A-CFFC22AC36CE}"/>
                </a:ext>
              </a:extLst>
            </p:cNvPr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871;p51">
              <a:extLst>
                <a:ext uri="{FF2B5EF4-FFF2-40B4-BE49-F238E27FC236}">
                  <a16:creationId xmlns:a16="http://schemas.microsoft.com/office/drawing/2014/main" id="{6E64FAF5-E254-C6E0-17FF-EDB674E14CFD}"/>
                </a:ext>
              </a:extLst>
            </p:cNvPr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872;p51">
              <a:extLst>
                <a:ext uri="{FF2B5EF4-FFF2-40B4-BE49-F238E27FC236}">
                  <a16:creationId xmlns:a16="http://schemas.microsoft.com/office/drawing/2014/main" id="{2C3057E2-13B8-24B0-F438-4A754E8B1666}"/>
                </a:ext>
              </a:extLst>
            </p:cNvPr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873;p51">
              <a:extLst>
                <a:ext uri="{FF2B5EF4-FFF2-40B4-BE49-F238E27FC236}">
                  <a16:creationId xmlns:a16="http://schemas.microsoft.com/office/drawing/2014/main" id="{BAE3E279-7431-02B1-506B-3FF34BDD62E1}"/>
                </a:ext>
              </a:extLst>
            </p:cNvPr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874;p51">
              <a:extLst>
                <a:ext uri="{FF2B5EF4-FFF2-40B4-BE49-F238E27FC236}">
                  <a16:creationId xmlns:a16="http://schemas.microsoft.com/office/drawing/2014/main" id="{0EC975C8-F084-7C63-8CF5-EAF473B7E904}"/>
                </a:ext>
              </a:extLst>
            </p:cNvPr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875;p51">
              <a:extLst>
                <a:ext uri="{FF2B5EF4-FFF2-40B4-BE49-F238E27FC236}">
                  <a16:creationId xmlns:a16="http://schemas.microsoft.com/office/drawing/2014/main" id="{968E876A-71EC-3A42-FEB3-1F8995DE9501}"/>
                </a:ext>
              </a:extLst>
            </p:cNvPr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876;p51">
              <a:extLst>
                <a:ext uri="{FF2B5EF4-FFF2-40B4-BE49-F238E27FC236}">
                  <a16:creationId xmlns:a16="http://schemas.microsoft.com/office/drawing/2014/main" id="{035851C4-E340-2760-36AA-A490F590A44B}"/>
                </a:ext>
              </a:extLst>
            </p:cNvPr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877;p51">
              <a:extLst>
                <a:ext uri="{FF2B5EF4-FFF2-40B4-BE49-F238E27FC236}">
                  <a16:creationId xmlns:a16="http://schemas.microsoft.com/office/drawing/2014/main" id="{FE0754D2-0D1E-FB8A-6B96-9D86C8EA1447}"/>
                </a:ext>
              </a:extLst>
            </p:cNvPr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878;p51">
              <a:extLst>
                <a:ext uri="{FF2B5EF4-FFF2-40B4-BE49-F238E27FC236}">
                  <a16:creationId xmlns:a16="http://schemas.microsoft.com/office/drawing/2014/main" id="{B94FC095-E6D0-0134-0D5B-C0BA6B16C136}"/>
                </a:ext>
              </a:extLst>
            </p:cNvPr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879;p51">
              <a:extLst>
                <a:ext uri="{FF2B5EF4-FFF2-40B4-BE49-F238E27FC236}">
                  <a16:creationId xmlns:a16="http://schemas.microsoft.com/office/drawing/2014/main" id="{4773512C-2FB0-8263-E997-2BC195CDE092}"/>
                </a:ext>
              </a:extLst>
            </p:cNvPr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880;p51">
              <a:extLst>
                <a:ext uri="{FF2B5EF4-FFF2-40B4-BE49-F238E27FC236}">
                  <a16:creationId xmlns:a16="http://schemas.microsoft.com/office/drawing/2014/main" id="{C608BA45-37C5-9A06-AAD0-2046B24B9933}"/>
                </a:ext>
              </a:extLst>
            </p:cNvPr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881;p51">
              <a:extLst>
                <a:ext uri="{FF2B5EF4-FFF2-40B4-BE49-F238E27FC236}">
                  <a16:creationId xmlns:a16="http://schemas.microsoft.com/office/drawing/2014/main" id="{3F24E9CC-4B35-9A5F-DEBB-BC6615D214CD}"/>
                </a:ext>
              </a:extLst>
            </p:cNvPr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882;p51">
              <a:extLst>
                <a:ext uri="{FF2B5EF4-FFF2-40B4-BE49-F238E27FC236}">
                  <a16:creationId xmlns:a16="http://schemas.microsoft.com/office/drawing/2014/main" id="{6D3FD433-5925-0030-F3DF-0DF51871A745}"/>
                </a:ext>
              </a:extLst>
            </p:cNvPr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883;p51">
              <a:extLst>
                <a:ext uri="{FF2B5EF4-FFF2-40B4-BE49-F238E27FC236}">
                  <a16:creationId xmlns:a16="http://schemas.microsoft.com/office/drawing/2014/main" id="{F82EEA23-9F1E-DAD9-0281-09F5B13069E6}"/>
                </a:ext>
              </a:extLst>
            </p:cNvPr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884;p51">
              <a:extLst>
                <a:ext uri="{FF2B5EF4-FFF2-40B4-BE49-F238E27FC236}">
                  <a16:creationId xmlns:a16="http://schemas.microsoft.com/office/drawing/2014/main" id="{7E0E7BC0-9AD1-FBA9-77A3-6C39EC32F07B}"/>
                </a:ext>
              </a:extLst>
            </p:cNvPr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885;p51">
              <a:extLst>
                <a:ext uri="{FF2B5EF4-FFF2-40B4-BE49-F238E27FC236}">
                  <a16:creationId xmlns:a16="http://schemas.microsoft.com/office/drawing/2014/main" id="{0BDEC5D9-EF6C-7A79-B124-B68A784CEC0D}"/>
                </a:ext>
              </a:extLst>
            </p:cNvPr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886;p51">
              <a:extLst>
                <a:ext uri="{FF2B5EF4-FFF2-40B4-BE49-F238E27FC236}">
                  <a16:creationId xmlns:a16="http://schemas.microsoft.com/office/drawing/2014/main" id="{8DB13BCE-F63A-5600-F8C3-5B3F85F77B23}"/>
                </a:ext>
              </a:extLst>
            </p:cNvPr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887;p51">
              <a:extLst>
                <a:ext uri="{FF2B5EF4-FFF2-40B4-BE49-F238E27FC236}">
                  <a16:creationId xmlns:a16="http://schemas.microsoft.com/office/drawing/2014/main" id="{85D7857A-9C58-6750-0994-9010FC01159A}"/>
                </a:ext>
              </a:extLst>
            </p:cNvPr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888;p51">
              <a:extLst>
                <a:ext uri="{FF2B5EF4-FFF2-40B4-BE49-F238E27FC236}">
                  <a16:creationId xmlns:a16="http://schemas.microsoft.com/office/drawing/2014/main" id="{58E12447-8E5E-24A6-91F2-D7F901547E82}"/>
                </a:ext>
              </a:extLst>
            </p:cNvPr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889;p51">
              <a:extLst>
                <a:ext uri="{FF2B5EF4-FFF2-40B4-BE49-F238E27FC236}">
                  <a16:creationId xmlns:a16="http://schemas.microsoft.com/office/drawing/2014/main" id="{21C452BA-4100-1945-FA4E-D7E6D2A1B3A4}"/>
                </a:ext>
              </a:extLst>
            </p:cNvPr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890;p51">
              <a:extLst>
                <a:ext uri="{FF2B5EF4-FFF2-40B4-BE49-F238E27FC236}">
                  <a16:creationId xmlns:a16="http://schemas.microsoft.com/office/drawing/2014/main" id="{F936426F-5D93-027D-ED50-86410EAA07F0}"/>
                </a:ext>
              </a:extLst>
            </p:cNvPr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891;p51">
              <a:extLst>
                <a:ext uri="{FF2B5EF4-FFF2-40B4-BE49-F238E27FC236}">
                  <a16:creationId xmlns:a16="http://schemas.microsoft.com/office/drawing/2014/main" id="{2B206650-307C-D6CE-4703-5032F0A1D012}"/>
                </a:ext>
              </a:extLst>
            </p:cNvPr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892;p51">
              <a:extLst>
                <a:ext uri="{FF2B5EF4-FFF2-40B4-BE49-F238E27FC236}">
                  <a16:creationId xmlns:a16="http://schemas.microsoft.com/office/drawing/2014/main" id="{BD1C326D-0FF7-CDFF-D137-8A56667C7944}"/>
                </a:ext>
              </a:extLst>
            </p:cNvPr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893;p51">
              <a:extLst>
                <a:ext uri="{FF2B5EF4-FFF2-40B4-BE49-F238E27FC236}">
                  <a16:creationId xmlns:a16="http://schemas.microsoft.com/office/drawing/2014/main" id="{A709338D-A822-991F-72D6-5AFA21DF64A7}"/>
                </a:ext>
              </a:extLst>
            </p:cNvPr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894;p51">
              <a:extLst>
                <a:ext uri="{FF2B5EF4-FFF2-40B4-BE49-F238E27FC236}">
                  <a16:creationId xmlns:a16="http://schemas.microsoft.com/office/drawing/2014/main" id="{93DB1461-E527-4824-70D3-877B54035C9B}"/>
                </a:ext>
              </a:extLst>
            </p:cNvPr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895;p51">
              <a:extLst>
                <a:ext uri="{FF2B5EF4-FFF2-40B4-BE49-F238E27FC236}">
                  <a16:creationId xmlns:a16="http://schemas.microsoft.com/office/drawing/2014/main" id="{4D5A6260-CA66-2F05-ED9E-D352B50AA330}"/>
                </a:ext>
              </a:extLst>
            </p:cNvPr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896;p51">
              <a:extLst>
                <a:ext uri="{FF2B5EF4-FFF2-40B4-BE49-F238E27FC236}">
                  <a16:creationId xmlns:a16="http://schemas.microsoft.com/office/drawing/2014/main" id="{79433CBF-FC0B-BA62-FD49-B5458A8DA0CF}"/>
                </a:ext>
              </a:extLst>
            </p:cNvPr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897;p51">
              <a:extLst>
                <a:ext uri="{FF2B5EF4-FFF2-40B4-BE49-F238E27FC236}">
                  <a16:creationId xmlns:a16="http://schemas.microsoft.com/office/drawing/2014/main" id="{71F9A229-EBA5-9A9A-F53A-48A017BD0593}"/>
                </a:ext>
              </a:extLst>
            </p:cNvPr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898;p51">
              <a:extLst>
                <a:ext uri="{FF2B5EF4-FFF2-40B4-BE49-F238E27FC236}">
                  <a16:creationId xmlns:a16="http://schemas.microsoft.com/office/drawing/2014/main" id="{15087B6D-8DEB-AB61-0851-B2355A949D47}"/>
                </a:ext>
              </a:extLst>
            </p:cNvPr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899;p51">
              <a:extLst>
                <a:ext uri="{FF2B5EF4-FFF2-40B4-BE49-F238E27FC236}">
                  <a16:creationId xmlns:a16="http://schemas.microsoft.com/office/drawing/2014/main" id="{D04B7A02-14A8-0230-4FD0-245E777E45FF}"/>
                </a:ext>
              </a:extLst>
            </p:cNvPr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900;p51">
              <a:extLst>
                <a:ext uri="{FF2B5EF4-FFF2-40B4-BE49-F238E27FC236}">
                  <a16:creationId xmlns:a16="http://schemas.microsoft.com/office/drawing/2014/main" id="{18186E4F-D4F3-737A-3308-B79F083E057C}"/>
                </a:ext>
              </a:extLst>
            </p:cNvPr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901;p51">
              <a:extLst>
                <a:ext uri="{FF2B5EF4-FFF2-40B4-BE49-F238E27FC236}">
                  <a16:creationId xmlns:a16="http://schemas.microsoft.com/office/drawing/2014/main" id="{0DB43436-7B66-6895-BE5C-54CF1A5D676A}"/>
                </a:ext>
              </a:extLst>
            </p:cNvPr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902;p51">
              <a:extLst>
                <a:ext uri="{FF2B5EF4-FFF2-40B4-BE49-F238E27FC236}">
                  <a16:creationId xmlns:a16="http://schemas.microsoft.com/office/drawing/2014/main" id="{1B21182C-8C6E-21CE-7B1B-188A27366F2A}"/>
                </a:ext>
              </a:extLst>
            </p:cNvPr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903;p51">
              <a:extLst>
                <a:ext uri="{FF2B5EF4-FFF2-40B4-BE49-F238E27FC236}">
                  <a16:creationId xmlns:a16="http://schemas.microsoft.com/office/drawing/2014/main" id="{85F445FF-254B-8756-2C73-CF13F908703E}"/>
                </a:ext>
              </a:extLst>
            </p:cNvPr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904;p51">
              <a:extLst>
                <a:ext uri="{FF2B5EF4-FFF2-40B4-BE49-F238E27FC236}">
                  <a16:creationId xmlns:a16="http://schemas.microsoft.com/office/drawing/2014/main" id="{8B5CBCB2-A286-EF45-7F8E-853D93E61AC6}"/>
                </a:ext>
              </a:extLst>
            </p:cNvPr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905;p51">
              <a:extLst>
                <a:ext uri="{FF2B5EF4-FFF2-40B4-BE49-F238E27FC236}">
                  <a16:creationId xmlns:a16="http://schemas.microsoft.com/office/drawing/2014/main" id="{46E2DA5F-912A-843D-0714-F01936D59BFD}"/>
                </a:ext>
              </a:extLst>
            </p:cNvPr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906;p51">
              <a:extLst>
                <a:ext uri="{FF2B5EF4-FFF2-40B4-BE49-F238E27FC236}">
                  <a16:creationId xmlns:a16="http://schemas.microsoft.com/office/drawing/2014/main" id="{AC397544-9DFC-3200-7804-0CEBE57363A2}"/>
                </a:ext>
              </a:extLst>
            </p:cNvPr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907;p51">
              <a:extLst>
                <a:ext uri="{FF2B5EF4-FFF2-40B4-BE49-F238E27FC236}">
                  <a16:creationId xmlns:a16="http://schemas.microsoft.com/office/drawing/2014/main" id="{EB656416-4FFF-A0FD-A46C-A9B619B83F35}"/>
                </a:ext>
              </a:extLst>
            </p:cNvPr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908;p51">
              <a:extLst>
                <a:ext uri="{FF2B5EF4-FFF2-40B4-BE49-F238E27FC236}">
                  <a16:creationId xmlns:a16="http://schemas.microsoft.com/office/drawing/2014/main" id="{89C10D65-C22D-572D-81C2-3B1188C70A1A}"/>
                </a:ext>
              </a:extLst>
            </p:cNvPr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909;p51">
              <a:extLst>
                <a:ext uri="{FF2B5EF4-FFF2-40B4-BE49-F238E27FC236}">
                  <a16:creationId xmlns:a16="http://schemas.microsoft.com/office/drawing/2014/main" id="{7AC792BC-7118-96A6-429D-5956A043832A}"/>
                </a:ext>
              </a:extLst>
            </p:cNvPr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910;p51">
              <a:extLst>
                <a:ext uri="{FF2B5EF4-FFF2-40B4-BE49-F238E27FC236}">
                  <a16:creationId xmlns:a16="http://schemas.microsoft.com/office/drawing/2014/main" id="{46D1B41F-07CE-B84C-2C62-A6310CC8C7CA}"/>
                </a:ext>
              </a:extLst>
            </p:cNvPr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911;p51">
              <a:extLst>
                <a:ext uri="{FF2B5EF4-FFF2-40B4-BE49-F238E27FC236}">
                  <a16:creationId xmlns:a16="http://schemas.microsoft.com/office/drawing/2014/main" id="{1E062099-7AC2-BF4C-51B2-E5A45EAA49BC}"/>
                </a:ext>
              </a:extLst>
            </p:cNvPr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912;p51">
              <a:extLst>
                <a:ext uri="{FF2B5EF4-FFF2-40B4-BE49-F238E27FC236}">
                  <a16:creationId xmlns:a16="http://schemas.microsoft.com/office/drawing/2014/main" id="{FE4AF383-2FD5-CD8B-2049-153498A98914}"/>
                </a:ext>
              </a:extLst>
            </p:cNvPr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913;p51">
              <a:extLst>
                <a:ext uri="{FF2B5EF4-FFF2-40B4-BE49-F238E27FC236}">
                  <a16:creationId xmlns:a16="http://schemas.microsoft.com/office/drawing/2014/main" id="{6B7D1EA9-614F-145F-C342-50166820AE32}"/>
                </a:ext>
              </a:extLst>
            </p:cNvPr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914;p51">
              <a:extLst>
                <a:ext uri="{FF2B5EF4-FFF2-40B4-BE49-F238E27FC236}">
                  <a16:creationId xmlns:a16="http://schemas.microsoft.com/office/drawing/2014/main" id="{1EEB0133-087A-5B15-87C9-E5A6C900572E}"/>
                </a:ext>
              </a:extLst>
            </p:cNvPr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915;p51">
              <a:extLst>
                <a:ext uri="{FF2B5EF4-FFF2-40B4-BE49-F238E27FC236}">
                  <a16:creationId xmlns:a16="http://schemas.microsoft.com/office/drawing/2014/main" id="{EEB9A7F5-EFD4-5BE8-7600-5D5FCAD2C507}"/>
                </a:ext>
              </a:extLst>
            </p:cNvPr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916;p51">
              <a:extLst>
                <a:ext uri="{FF2B5EF4-FFF2-40B4-BE49-F238E27FC236}">
                  <a16:creationId xmlns:a16="http://schemas.microsoft.com/office/drawing/2014/main" id="{D6A285CB-7216-BCB5-C632-496FBBAFB867}"/>
                </a:ext>
              </a:extLst>
            </p:cNvPr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917;p51">
              <a:extLst>
                <a:ext uri="{FF2B5EF4-FFF2-40B4-BE49-F238E27FC236}">
                  <a16:creationId xmlns:a16="http://schemas.microsoft.com/office/drawing/2014/main" id="{99247F52-A4E2-EEC9-1B68-2B1941CC8403}"/>
                </a:ext>
              </a:extLst>
            </p:cNvPr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918;p51">
              <a:extLst>
                <a:ext uri="{FF2B5EF4-FFF2-40B4-BE49-F238E27FC236}">
                  <a16:creationId xmlns:a16="http://schemas.microsoft.com/office/drawing/2014/main" id="{F8CFF72D-F182-B640-38CF-A4EEABCCD8B6}"/>
                </a:ext>
              </a:extLst>
            </p:cNvPr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919;p51">
              <a:extLst>
                <a:ext uri="{FF2B5EF4-FFF2-40B4-BE49-F238E27FC236}">
                  <a16:creationId xmlns:a16="http://schemas.microsoft.com/office/drawing/2014/main" id="{54F83BCC-6768-A580-0D8D-020EF625BC07}"/>
                </a:ext>
              </a:extLst>
            </p:cNvPr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920;p51">
              <a:extLst>
                <a:ext uri="{FF2B5EF4-FFF2-40B4-BE49-F238E27FC236}">
                  <a16:creationId xmlns:a16="http://schemas.microsoft.com/office/drawing/2014/main" id="{5F2B08FD-9422-0285-0BA3-5BB9E55BCFB2}"/>
                </a:ext>
              </a:extLst>
            </p:cNvPr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921;p51">
              <a:extLst>
                <a:ext uri="{FF2B5EF4-FFF2-40B4-BE49-F238E27FC236}">
                  <a16:creationId xmlns:a16="http://schemas.microsoft.com/office/drawing/2014/main" id="{3EC43833-CC00-7AD7-C915-A468CE3F99E9}"/>
                </a:ext>
              </a:extLst>
            </p:cNvPr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922;p51">
              <a:extLst>
                <a:ext uri="{FF2B5EF4-FFF2-40B4-BE49-F238E27FC236}">
                  <a16:creationId xmlns:a16="http://schemas.microsoft.com/office/drawing/2014/main" id="{F7CC33AD-65EE-7992-B2FB-8653D456FE7E}"/>
                </a:ext>
              </a:extLst>
            </p:cNvPr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923;p51">
              <a:extLst>
                <a:ext uri="{FF2B5EF4-FFF2-40B4-BE49-F238E27FC236}">
                  <a16:creationId xmlns:a16="http://schemas.microsoft.com/office/drawing/2014/main" id="{9847ECE8-6BA4-E0F4-5B84-A66C000FAF98}"/>
                </a:ext>
              </a:extLst>
            </p:cNvPr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924;p51">
              <a:extLst>
                <a:ext uri="{FF2B5EF4-FFF2-40B4-BE49-F238E27FC236}">
                  <a16:creationId xmlns:a16="http://schemas.microsoft.com/office/drawing/2014/main" id="{45DF8C01-6C26-E479-4A0F-A9FCFA95013C}"/>
                </a:ext>
              </a:extLst>
            </p:cNvPr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925;p51">
              <a:extLst>
                <a:ext uri="{FF2B5EF4-FFF2-40B4-BE49-F238E27FC236}">
                  <a16:creationId xmlns:a16="http://schemas.microsoft.com/office/drawing/2014/main" id="{45A7CC06-DAB5-08BE-E1CD-764B537280F3}"/>
                </a:ext>
              </a:extLst>
            </p:cNvPr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926;p51">
              <a:extLst>
                <a:ext uri="{FF2B5EF4-FFF2-40B4-BE49-F238E27FC236}">
                  <a16:creationId xmlns:a16="http://schemas.microsoft.com/office/drawing/2014/main" id="{84DBF46A-568B-437D-340B-A44641BEE11D}"/>
                </a:ext>
              </a:extLst>
            </p:cNvPr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927;p51">
              <a:extLst>
                <a:ext uri="{FF2B5EF4-FFF2-40B4-BE49-F238E27FC236}">
                  <a16:creationId xmlns:a16="http://schemas.microsoft.com/office/drawing/2014/main" id="{8ED4933B-D916-523F-FC21-F395B1063AFA}"/>
                </a:ext>
              </a:extLst>
            </p:cNvPr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928;p51">
              <a:extLst>
                <a:ext uri="{FF2B5EF4-FFF2-40B4-BE49-F238E27FC236}">
                  <a16:creationId xmlns:a16="http://schemas.microsoft.com/office/drawing/2014/main" id="{EF66DBB2-0525-FB46-122A-EE4F5C38FEA8}"/>
                </a:ext>
              </a:extLst>
            </p:cNvPr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929;p51">
              <a:extLst>
                <a:ext uri="{FF2B5EF4-FFF2-40B4-BE49-F238E27FC236}">
                  <a16:creationId xmlns:a16="http://schemas.microsoft.com/office/drawing/2014/main" id="{59D6052B-4ECF-8057-26EA-8A3C253B53CE}"/>
                </a:ext>
              </a:extLst>
            </p:cNvPr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930;p51">
              <a:extLst>
                <a:ext uri="{FF2B5EF4-FFF2-40B4-BE49-F238E27FC236}">
                  <a16:creationId xmlns:a16="http://schemas.microsoft.com/office/drawing/2014/main" id="{55DE5516-2B35-17A0-3D40-CC5457C1C86C}"/>
                </a:ext>
              </a:extLst>
            </p:cNvPr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94473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32A8-7A49-D869-6171-52A927F2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OBRIGADO!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9C635-3A10-4CA2-49A2-666BB8DF2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8973" y="1774626"/>
            <a:ext cx="4447777" cy="1888386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2400" dirty="0" err="1"/>
              <a:t>Alguma</a:t>
            </a:r>
            <a:r>
              <a:rPr lang="en-US" sz="2400" dirty="0"/>
              <a:t> </a:t>
            </a:r>
            <a:r>
              <a:rPr lang="en-US" sz="2400" dirty="0" err="1"/>
              <a:t>pergunta</a:t>
            </a:r>
            <a:r>
              <a:rPr lang="en-US" sz="2400" dirty="0"/>
              <a:t>?</a:t>
            </a:r>
          </a:p>
          <a:p>
            <a:pPr marL="13970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1800" dirty="0">
                <a:hlinkClick r:id="rId2"/>
              </a:rPr>
              <a:t>Beliniemmanuel@gmail.com</a:t>
            </a:r>
            <a:endParaRPr lang="en-US" sz="1800" dirty="0"/>
          </a:p>
          <a:p>
            <a:pPr marL="13970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1800" dirty="0"/>
              <a:t>+55 14 982335567</a:t>
            </a:r>
          </a:p>
          <a:p>
            <a:pPr marL="13970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1800" dirty="0"/>
              <a:t>AMB#2105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ABD6903-061D-58C4-E433-A449A7B02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552" y="3425764"/>
            <a:ext cx="4037160" cy="161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54785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7</Slides>
  <Notes>6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Technology Consulting by Slidesgo</vt:lpstr>
      <vt:lpstr>Slidesgo Final Pages</vt:lpstr>
      <vt:lpstr>Fundamentos da computação</vt:lpstr>
      <vt:lpstr>AMS</vt:lpstr>
      <vt:lpstr>Carreira em TI</vt:lpstr>
      <vt:lpstr>Salários</vt:lpstr>
      <vt:lpstr>Teoria 1</vt:lpstr>
      <vt:lpstr>Teoria 2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</dc:title>
  <cp:revision>182</cp:revision>
  <dcterms:modified xsi:type="dcterms:W3CDTF">2022-10-31T03:14:52Z</dcterms:modified>
</cp:coreProperties>
</file>