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774" r:id="rId5"/>
    <p:sldMasterId id="2147483779" r:id="rId6"/>
    <p:sldMasterId id="2147483871" r:id="rId7"/>
    <p:sldMasterId id="2147483881" r:id="rId8"/>
  </p:sldMasterIdLst>
  <p:notesMasterIdLst>
    <p:notesMasterId r:id="rId38"/>
  </p:notesMasterIdLst>
  <p:handoutMasterIdLst>
    <p:handoutMasterId r:id="rId39"/>
  </p:handoutMasterIdLst>
  <p:sldIdLst>
    <p:sldId id="1857" r:id="rId9"/>
    <p:sldId id="2076136437" r:id="rId10"/>
    <p:sldId id="2076136439" r:id="rId11"/>
    <p:sldId id="2076136442" r:id="rId12"/>
    <p:sldId id="3831" r:id="rId13"/>
    <p:sldId id="3846" r:id="rId14"/>
    <p:sldId id="3852" r:id="rId15"/>
    <p:sldId id="3853" r:id="rId16"/>
    <p:sldId id="3854" r:id="rId17"/>
    <p:sldId id="3855" r:id="rId18"/>
    <p:sldId id="3856" r:id="rId19"/>
    <p:sldId id="1986" r:id="rId20"/>
    <p:sldId id="3859" r:id="rId21"/>
    <p:sldId id="3858" r:id="rId22"/>
    <p:sldId id="3857" r:id="rId23"/>
    <p:sldId id="2076136441" r:id="rId24"/>
    <p:sldId id="3848" r:id="rId25"/>
    <p:sldId id="2076136465" r:id="rId26"/>
    <p:sldId id="2076136466" r:id="rId27"/>
    <p:sldId id="2076136467" r:id="rId28"/>
    <p:sldId id="2076136468" r:id="rId29"/>
    <p:sldId id="2076136440" r:id="rId30"/>
    <p:sldId id="10381" r:id="rId31"/>
    <p:sldId id="10382" r:id="rId32"/>
    <p:sldId id="280" r:id="rId33"/>
    <p:sldId id="1532" r:id="rId34"/>
    <p:sldId id="3851" r:id="rId35"/>
    <p:sldId id="1987" r:id="rId36"/>
    <p:sldId id="258"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CBC1B6-EEFF-419B-992E-E9FFA34FA754}">
          <p14:sldIdLst>
            <p14:sldId id="1857"/>
            <p14:sldId id="2076136437"/>
            <p14:sldId id="2076136439"/>
          </p14:sldIdLst>
        </p14:section>
        <p14:section name="PowerShell" id="{8022E60B-C229-4C4C-9515-C76C0F3DDC1B}">
          <p14:sldIdLst>
            <p14:sldId id="2076136442"/>
            <p14:sldId id="3831"/>
            <p14:sldId id="3846"/>
            <p14:sldId id="3852"/>
            <p14:sldId id="3853"/>
            <p14:sldId id="3854"/>
            <p14:sldId id="3855"/>
            <p14:sldId id="3856"/>
          </p14:sldIdLst>
        </p14:section>
        <p14:section name="managment connectors" id="{F05831A0-D3E5-4E82-B273-D5EC72EC2772}">
          <p14:sldIdLst>
            <p14:sldId id="1986"/>
            <p14:sldId id="3859"/>
            <p14:sldId id="3858"/>
            <p14:sldId id="3857"/>
            <p14:sldId id="2076136441"/>
          </p14:sldIdLst>
        </p14:section>
        <p14:section name="Taking action" id="{8B060384-8B0C-41DA-A59A-D508DB56671A}">
          <p14:sldIdLst>
            <p14:sldId id="3848"/>
            <p14:sldId id="2076136465"/>
            <p14:sldId id="2076136466"/>
            <p14:sldId id="2076136467"/>
            <p14:sldId id="2076136468"/>
            <p14:sldId id="2076136440"/>
            <p14:sldId id="10381"/>
            <p14:sldId id="10382"/>
          </p14:sldIdLst>
        </p14:section>
        <p14:section name="Wrap up" id="{9052A7EF-191C-4D33-A862-56371CB920F3}">
          <p14:sldIdLst>
            <p14:sldId id="280"/>
          </p14:sldIdLst>
        </p14:section>
        <p14:section name="Appendix" id="{DDD431EC-EF60-4B30-A34B-6EFEB5765DBB}">
          <p14:sldIdLst>
            <p14:sldId id="1532"/>
            <p14:sldId id="3851"/>
            <p14:sldId id="1987"/>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karose" initials="v" lastIdx="6" clrIdx="0"/>
  <p:cmAuthor id="7" name="George Doubinski (SOLUTIONS NET PTY LTD)" initials="GD(NPL" lastIdx="29" clrIdx="7">
    <p:extLst>
      <p:ext uri="{19B8F6BF-5375-455C-9EA6-DF929625EA0E}">
        <p15:presenceInfo xmlns:p15="http://schemas.microsoft.com/office/powerpoint/2012/main" userId="S-1-5-21-778427548-827394404-3517438508-1001" providerId="AD"/>
      </p:ext>
    </p:extLst>
  </p:cmAuthor>
  <p:cmAuthor id="1" name="kghaffari" initials="k" lastIdx="3" clrIdx="1"/>
  <p:cmAuthor id="8" name="Julie Yack" initials="JY" lastIdx="3" clrIdx="8">
    <p:extLst>
      <p:ext uri="{19B8F6BF-5375-455C-9EA6-DF929625EA0E}">
        <p15:presenceInfo xmlns:p15="http://schemas.microsoft.com/office/powerpoint/2012/main" userId="69a26d0b1d12c0a5" providerId="Windows Live"/>
      </p:ext>
    </p:extLst>
  </p:cmAuthor>
  <p:cmAuthor id="2" name="awatson" initials="aw" lastIdx="5" clrIdx="2"/>
  <p:cmAuthor id="9" name="Dave Yack (COLORADO TECHNOLOGY CONSULTANT)" initials="DY(TC" lastIdx="8" clrIdx="9">
    <p:extLst>
      <p:ext uri="{19B8F6BF-5375-455C-9EA6-DF929625EA0E}">
        <p15:presenceInfo xmlns:p15="http://schemas.microsoft.com/office/powerpoint/2012/main" userId="Dave Yack (COLORADO TECHNOLOGY CONSULTANT)" providerId="None"/>
      </p:ext>
    </p:extLst>
  </p:cmAuthor>
  <p:cmAuthor id="3" name="John" initials="J" lastIdx="2" clrIdx="3"/>
  <p:cmAuthor id="10" name="Manuela Pichler" initials="MP" lastIdx="2" clrIdx="10">
    <p:extLst>
      <p:ext uri="{19B8F6BF-5375-455C-9EA6-DF929625EA0E}">
        <p15:presenceInfo xmlns:p15="http://schemas.microsoft.com/office/powerpoint/2012/main" userId="S::mapichle@microsoft.com::07a841c1-49c8-4352-a8c3-3a0d96cf9a08" providerId="AD"/>
      </p:ext>
    </p:extLst>
  </p:cmAuthor>
  <p:cmAuthor id="4" name="David Yack" initials="DY" lastIdx="2" clrIdx="4">
    <p:extLst>
      <p:ext uri="{19B8F6BF-5375-455C-9EA6-DF929625EA0E}">
        <p15:presenceInfo xmlns:p15="http://schemas.microsoft.com/office/powerpoint/2012/main" userId="David Yack" providerId="None"/>
      </p:ext>
    </p:extLst>
  </p:cmAuthor>
  <p:cmAuthor id="5" name="Britta Scampton" initials="BS" lastIdx="2" clrIdx="5">
    <p:extLst>
      <p:ext uri="{19B8F6BF-5375-455C-9EA6-DF929625EA0E}">
        <p15:presenceInfo xmlns:p15="http://schemas.microsoft.com/office/powerpoint/2012/main" userId="S-1-5-21-1659004503-1364589140-1801674531-5439" providerId="AD"/>
      </p:ext>
    </p:extLst>
  </p:cmAuthor>
  <p:cmAuthor id="6" name="David Yack (Snapographs)" initials="DY(" lastIdx="1" clrIdx="6">
    <p:extLst>
      <p:ext uri="{19B8F6BF-5375-455C-9EA6-DF929625EA0E}">
        <p15:presenceInfo xmlns:p15="http://schemas.microsoft.com/office/powerpoint/2012/main" userId="David Yack (Snapograph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102BA-9D02-1AD0-79E2-3FF201517086}" v="1" dt="2019-10-22T19:00:52.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0" autoAdjust="0"/>
    <p:restoredTop sz="84258" autoAdjust="0"/>
  </p:normalViewPr>
  <p:slideViewPr>
    <p:cSldViewPr>
      <p:cViewPr varScale="1">
        <p:scale>
          <a:sx n="121" d="100"/>
          <a:sy n="121" d="100"/>
        </p:scale>
        <p:origin x="450" y="96"/>
      </p:cViewPr>
      <p:guideLst>
        <p:guide orient="horz" pos="1620"/>
        <p:guide pos="2880"/>
      </p:guideLst>
    </p:cSldViewPr>
  </p:slideViewPr>
  <p:notesTextViewPr>
    <p:cViewPr>
      <p:scale>
        <a:sx n="1" d="1"/>
        <a:sy n="1" d="1"/>
      </p:scale>
      <p:origin x="0" y="0"/>
    </p:cViewPr>
  </p:notesTextViewPr>
  <p:notesViewPr>
    <p:cSldViewPr>
      <p:cViewPr>
        <p:scale>
          <a:sx n="84" d="100"/>
          <a:sy n="84" d="100"/>
        </p:scale>
        <p:origin x="5832"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handoutMaster" Target="handoutMasters/handout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2.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Pichler" userId="07a841c1-49c8-4352-a8c3-3a0d96cf9a08" providerId="ADAL" clId="{B5DEEB71-99E5-42E0-9064-947833A75DDC}"/>
    <pc:docChg chg="custSel">
      <pc:chgData name="Manuela Pichler" userId="07a841c1-49c8-4352-a8c3-3a0d96cf9a08" providerId="ADAL" clId="{B5DEEB71-99E5-42E0-9064-947833A75DDC}" dt="2019-10-22T18:00:55.097" v="1" actId="1592"/>
      <pc:docMkLst>
        <pc:docMk/>
      </pc:docMkLst>
      <pc:sldChg chg="delCm modCm">
        <pc:chgData name="Manuela Pichler" userId="07a841c1-49c8-4352-a8c3-3a0d96cf9a08" providerId="ADAL" clId="{B5DEEB71-99E5-42E0-9064-947833A75DDC}" dt="2019-10-22T18:00:55.097" v="1" actId="1592"/>
        <pc:sldMkLst>
          <pc:docMk/>
          <pc:sldMk cId="4004979949" sldId="2076136442"/>
        </pc:sldMkLst>
      </pc:sldChg>
    </pc:docChg>
  </pc:docChgLst>
  <pc:docChgLst>
    <pc:chgData name="Manuela Pichler" userId="S::mapichle@microsoft.com::07a841c1-49c8-4352-a8c3-3a0d96cf9a08" providerId="AD" clId="Web-{FB561F9B-E411-40B9-9A6C-F08DD6E5A002}"/>
    <pc:docChg chg="modSld">
      <pc:chgData name="Manuela Pichler" userId="S::mapichle@microsoft.com::07a841c1-49c8-4352-a8c3-3a0d96cf9a08" providerId="AD" clId="Web-{FB561F9B-E411-40B9-9A6C-F08DD6E5A002}" dt="2019-10-16T10:21:22.793" v="7" actId="20577"/>
      <pc:docMkLst>
        <pc:docMk/>
      </pc:docMkLst>
      <pc:sldChg chg="modSp">
        <pc:chgData name="Manuela Pichler" userId="S::mapichle@microsoft.com::07a841c1-49c8-4352-a8c3-3a0d96cf9a08" providerId="AD" clId="Web-{FB561F9B-E411-40B9-9A6C-F08DD6E5A002}" dt="2019-10-16T10:21:06.746" v="1" actId="20577"/>
        <pc:sldMkLst>
          <pc:docMk/>
          <pc:sldMk cId="2829627209" sldId="2076136465"/>
        </pc:sldMkLst>
        <pc:spChg chg="mod">
          <ac:chgData name="Manuela Pichler" userId="S::mapichle@microsoft.com::07a841c1-49c8-4352-a8c3-3a0d96cf9a08" providerId="AD" clId="Web-{FB561F9B-E411-40B9-9A6C-F08DD6E5A002}" dt="2019-10-16T10:21:06.746" v="1" actId="20577"/>
          <ac:spMkLst>
            <pc:docMk/>
            <pc:sldMk cId="2829627209" sldId="2076136465"/>
            <ac:spMk id="8" creationId="{3BFC323C-5E3F-4405-BF79-35C64F3C2BE1}"/>
          </ac:spMkLst>
        </pc:spChg>
      </pc:sldChg>
      <pc:sldChg chg="modSp">
        <pc:chgData name="Manuela Pichler" userId="S::mapichle@microsoft.com::07a841c1-49c8-4352-a8c3-3a0d96cf9a08" providerId="AD" clId="Web-{FB561F9B-E411-40B9-9A6C-F08DD6E5A002}" dt="2019-10-16T10:21:10.371" v="3" actId="20577"/>
        <pc:sldMkLst>
          <pc:docMk/>
          <pc:sldMk cId="2044836572" sldId="2076136466"/>
        </pc:sldMkLst>
        <pc:spChg chg="mod">
          <ac:chgData name="Manuela Pichler" userId="S::mapichle@microsoft.com::07a841c1-49c8-4352-a8c3-3a0d96cf9a08" providerId="AD" clId="Web-{FB561F9B-E411-40B9-9A6C-F08DD6E5A002}" dt="2019-10-16T10:21:10.371" v="3" actId="20577"/>
          <ac:spMkLst>
            <pc:docMk/>
            <pc:sldMk cId="2044836572" sldId="2076136466"/>
            <ac:spMk id="8" creationId="{3BFC323C-5E3F-4405-BF79-35C64F3C2BE1}"/>
          </ac:spMkLst>
        </pc:spChg>
      </pc:sldChg>
      <pc:sldChg chg="modSp">
        <pc:chgData name="Manuela Pichler" userId="S::mapichle@microsoft.com::07a841c1-49c8-4352-a8c3-3a0d96cf9a08" providerId="AD" clId="Web-{FB561F9B-E411-40B9-9A6C-F08DD6E5A002}" dt="2019-10-16T10:21:14.309" v="5" actId="20577"/>
        <pc:sldMkLst>
          <pc:docMk/>
          <pc:sldMk cId="3773619859" sldId="2076136467"/>
        </pc:sldMkLst>
        <pc:spChg chg="mod">
          <ac:chgData name="Manuela Pichler" userId="S::mapichle@microsoft.com::07a841c1-49c8-4352-a8c3-3a0d96cf9a08" providerId="AD" clId="Web-{FB561F9B-E411-40B9-9A6C-F08DD6E5A002}" dt="2019-10-16T10:21:14.309" v="5" actId="20577"/>
          <ac:spMkLst>
            <pc:docMk/>
            <pc:sldMk cId="3773619859" sldId="2076136467"/>
            <ac:spMk id="4" creationId="{80717EA4-76E8-4C99-AEC5-18B83E2DD978}"/>
          </ac:spMkLst>
        </pc:spChg>
      </pc:sldChg>
      <pc:sldChg chg="modSp">
        <pc:chgData name="Manuela Pichler" userId="S::mapichle@microsoft.com::07a841c1-49c8-4352-a8c3-3a0d96cf9a08" providerId="AD" clId="Web-{FB561F9B-E411-40B9-9A6C-F08DD6E5A002}" dt="2019-10-16T10:21:22.793" v="7" actId="20577"/>
        <pc:sldMkLst>
          <pc:docMk/>
          <pc:sldMk cId="1983802182" sldId="2076136468"/>
        </pc:sldMkLst>
        <pc:spChg chg="mod">
          <ac:chgData name="Manuela Pichler" userId="S::mapichle@microsoft.com::07a841c1-49c8-4352-a8c3-3a0d96cf9a08" providerId="AD" clId="Web-{FB561F9B-E411-40B9-9A6C-F08DD6E5A002}" dt="2019-10-16T10:21:22.793" v="7" actId="20577"/>
          <ac:spMkLst>
            <pc:docMk/>
            <pc:sldMk cId="1983802182" sldId="2076136468"/>
            <ac:spMk id="4" creationId="{80717EA4-76E8-4C99-AEC5-18B83E2DD978}"/>
          </ac:spMkLst>
        </pc:spChg>
      </pc:sldChg>
    </pc:docChg>
  </pc:docChgLst>
  <pc:docChgLst>
    <pc:chgData name="Manuela Pichler" userId="S::mapichle@microsoft.com::07a841c1-49c8-4352-a8c3-3a0d96cf9a08" providerId="AD" clId="Web-{0BA102BA-9D02-1AD0-79E2-3FF201517086}"/>
    <pc:docChg chg="">
      <pc:chgData name="Manuela Pichler" userId="S::mapichle@microsoft.com::07a841c1-49c8-4352-a8c3-3a0d96cf9a08" providerId="AD" clId="Web-{0BA102BA-9D02-1AD0-79E2-3FF201517086}" dt="2019-10-22T19:00:52.153" v="0"/>
      <pc:docMkLst>
        <pc:docMk/>
      </pc:docMkLst>
      <pc:sldChg chg="delCm">
        <pc:chgData name="Manuela Pichler" userId="S::mapichle@microsoft.com::07a841c1-49c8-4352-a8c3-3a0d96cf9a08" providerId="AD" clId="Web-{0BA102BA-9D02-1AD0-79E2-3FF201517086}" dt="2019-10-22T19:00:52.153" v="0"/>
        <pc:sldMkLst>
          <pc:docMk/>
          <pc:sldMk cId="370835268" sldId="2076136440"/>
        </pc:sldMkLst>
      </pc:sldChg>
    </pc:docChg>
  </pc:docChgLst>
  <pc:docChgLst>
    <pc:chgData name="James Oleinik" userId="f60ccf6f-7579-4f92-968b-2920473c966b" providerId="ADAL" clId="{3590A9BA-528C-475E-8854-D7679EF4101E}"/>
    <pc:docChg chg="undo custSel addSld delSld modSld sldOrd modMainMaster addSection delSection modSection">
      <pc:chgData name="James Oleinik" userId="f60ccf6f-7579-4f92-968b-2920473c966b" providerId="ADAL" clId="{3590A9BA-528C-475E-8854-D7679EF4101E}" dt="2019-06-08T19:16:22.264" v="846"/>
      <pc:docMkLst>
        <pc:docMk/>
      </pc:docMkLst>
      <pc:sldChg chg="add">
        <pc:chgData name="James Oleinik" userId="f60ccf6f-7579-4f92-968b-2920473c966b" providerId="ADAL" clId="{3590A9BA-528C-475E-8854-D7679EF4101E}" dt="2019-06-08T07:17:26.648" v="38"/>
        <pc:sldMkLst>
          <pc:docMk/>
          <pc:sldMk cId="1774435813" sldId="258"/>
        </pc:sldMkLst>
      </pc:sldChg>
      <pc:sldChg chg="del">
        <pc:chgData name="James Oleinik" userId="f60ccf6f-7579-4f92-968b-2920473c966b" providerId="ADAL" clId="{3590A9BA-528C-475E-8854-D7679EF4101E}" dt="2019-06-08T07:17:24.496" v="37" actId="2696"/>
        <pc:sldMkLst>
          <pc:docMk/>
          <pc:sldMk cId="2524394730" sldId="258"/>
        </pc:sldMkLst>
      </pc:sldChg>
      <pc:sldChg chg="ord">
        <pc:chgData name="James Oleinik" userId="f60ccf6f-7579-4f92-968b-2920473c966b" providerId="ADAL" clId="{3590A9BA-528C-475E-8854-D7679EF4101E}" dt="2019-06-08T18:16:24.992" v="119"/>
        <pc:sldMkLst>
          <pc:docMk/>
          <pc:sldMk cId="2833674949" sldId="280"/>
        </pc:sldMkLst>
      </pc:sldChg>
      <pc:sldChg chg="addSp modSp">
        <pc:chgData name="James Oleinik" userId="f60ccf6f-7579-4f92-968b-2920473c966b" providerId="ADAL" clId="{3590A9BA-528C-475E-8854-D7679EF4101E}" dt="2019-06-08T18:50:39.245" v="615" actId="207"/>
        <pc:sldMkLst>
          <pc:docMk/>
          <pc:sldMk cId="2988334431" sldId="1857"/>
        </pc:sldMkLst>
        <pc:spChg chg="mod">
          <ac:chgData name="James Oleinik" userId="f60ccf6f-7579-4f92-968b-2920473c966b" providerId="ADAL" clId="{3590A9BA-528C-475E-8854-D7679EF4101E}" dt="2019-06-08T07:16:15.350" v="15" actId="20577"/>
          <ac:spMkLst>
            <pc:docMk/>
            <pc:sldMk cId="2988334431" sldId="1857"/>
            <ac:spMk id="2" creationId="{16A5FE3F-13A9-4EC5-9B1A-0134061B264F}"/>
          </ac:spMkLst>
        </pc:spChg>
        <pc:spChg chg="add">
          <ac:chgData name="James Oleinik" userId="f60ccf6f-7579-4f92-968b-2920473c966b" providerId="ADAL" clId="{3590A9BA-528C-475E-8854-D7679EF4101E}" dt="2019-06-08T18:50:28.690" v="612"/>
          <ac:spMkLst>
            <pc:docMk/>
            <pc:sldMk cId="2988334431" sldId="1857"/>
            <ac:spMk id="6" creationId="{95F1D905-3066-4647-844B-8EF319D39CA2}"/>
          </ac:spMkLst>
        </pc:spChg>
        <pc:graphicFrameChg chg="add mod">
          <ac:chgData name="James Oleinik" userId="f60ccf6f-7579-4f92-968b-2920473c966b" providerId="ADAL" clId="{3590A9BA-528C-475E-8854-D7679EF4101E}" dt="2019-06-08T18:50:39.245" v="615" actId="207"/>
          <ac:graphicFrameMkLst>
            <pc:docMk/>
            <pc:sldMk cId="2988334431" sldId="1857"/>
            <ac:graphicFrameMk id="5" creationId="{E40EAF0F-C263-4E55-9283-CE3B568E8FC2}"/>
          </ac:graphicFrameMkLst>
        </pc:graphicFrameChg>
        <pc:graphicFrameChg chg="add">
          <ac:chgData name="James Oleinik" userId="f60ccf6f-7579-4f92-968b-2920473c966b" providerId="ADAL" clId="{3590A9BA-528C-475E-8854-D7679EF4101E}" dt="2019-06-08T18:50:28.690" v="612"/>
          <ac:graphicFrameMkLst>
            <pc:docMk/>
            <pc:sldMk cId="2988334431" sldId="1857"/>
            <ac:graphicFrameMk id="7" creationId="{2F1091F4-92CA-4057-A19E-9ECF9C9FF715}"/>
          </ac:graphicFrameMkLst>
        </pc:graphicFrameChg>
      </pc:sldChg>
      <pc:sldChg chg="modSp add del">
        <pc:chgData name="James Oleinik" userId="f60ccf6f-7579-4f92-968b-2920473c966b" providerId="ADAL" clId="{3590A9BA-528C-475E-8854-D7679EF4101E}" dt="2019-06-08T17:54:47.337" v="93" actId="404"/>
        <pc:sldMkLst>
          <pc:docMk/>
          <pc:sldMk cId="3129417321" sldId="1986"/>
        </pc:sldMkLst>
        <pc:spChg chg="mod">
          <ac:chgData name="James Oleinik" userId="f60ccf6f-7579-4f92-968b-2920473c966b" providerId="ADAL" clId="{3590A9BA-528C-475E-8854-D7679EF4101E}" dt="2019-06-08T17:54:47.337" v="93" actId="404"/>
          <ac:spMkLst>
            <pc:docMk/>
            <pc:sldMk cId="3129417321" sldId="1986"/>
            <ac:spMk id="2" creationId="{663C4A39-1D60-4772-888B-490A4E5038BD}"/>
          </ac:spMkLst>
        </pc:spChg>
        <pc:spChg chg="mod">
          <ac:chgData name="James Oleinik" userId="f60ccf6f-7579-4f92-968b-2920473c966b" providerId="ADAL" clId="{3590A9BA-528C-475E-8854-D7679EF4101E}" dt="2019-06-08T17:54:27.501" v="55" actId="404"/>
          <ac:spMkLst>
            <pc:docMk/>
            <pc:sldMk cId="3129417321" sldId="1986"/>
            <ac:spMk id="3" creationId="{6782451E-FE15-4CB8-81A3-DF0B405E4966}"/>
          </ac:spMkLst>
        </pc:spChg>
        <pc:spChg chg="mod">
          <ac:chgData name="James Oleinik" userId="f60ccf6f-7579-4f92-968b-2920473c966b" providerId="ADAL" clId="{3590A9BA-528C-475E-8854-D7679EF4101E}" dt="2019-06-08T17:54:17.494" v="48" actId="404"/>
          <ac:spMkLst>
            <pc:docMk/>
            <pc:sldMk cId="3129417321" sldId="1986"/>
            <ac:spMk id="9" creationId="{B5E63010-9B32-43C2-A4CF-0245BB3D359E}"/>
          </ac:spMkLst>
        </pc:spChg>
        <pc:spChg chg="mod">
          <ac:chgData name="James Oleinik" userId="f60ccf6f-7579-4f92-968b-2920473c966b" providerId="ADAL" clId="{3590A9BA-528C-475E-8854-D7679EF4101E}" dt="2019-06-08T17:54:17.494" v="48" actId="404"/>
          <ac:spMkLst>
            <pc:docMk/>
            <pc:sldMk cId="3129417321" sldId="1986"/>
            <ac:spMk id="10" creationId="{BB074493-B5BA-4B38-BF03-BDC09709ED3D}"/>
          </ac:spMkLst>
        </pc:spChg>
        <pc:spChg chg="mod">
          <ac:chgData name="James Oleinik" userId="f60ccf6f-7579-4f92-968b-2920473c966b" providerId="ADAL" clId="{3590A9BA-528C-475E-8854-D7679EF4101E}" dt="2019-06-08T17:54:17.494" v="48" actId="404"/>
          <ac:spMkLst>
            <pc:docMk/>
            <pc:sldMk cId="3129417321" sldId="1986"/>
            <ac:spMk id="11" creationId="{6C7B7387-8A82-4AE8-81AF-6C6C41CEC373}"/>
          </ac:spMkLst>
        </pc:spChg>
        <pc:spChg chg="mod">
          <ac:chgData name="James Oleinik" userId="f60ccf6f-7579-4f92-968b-2920473c966b" providerId="ADAL" clId="{3590A9BA-528C-475E-8854-D7679EF4101E}" dt="2019-06-08T17:54:17.494" v="48" actId="404"/>
          <ac:spMkLst>
            <pc:docMk/>
            <pc:sldMk cId="3129417321" sldId="1986"/>
            <ac:spMk id="13" creationId="{1E1DBFA0-DE15-4D14-AD08-1500F0A0D3C3}"/>
          </ac:spMkLst>
        </pc:spChg>
      </pc:sldChg>
      <pc:sldChg chg="modSp add">
        <pc:chgData name="James Oleinik" userId="f60ccf6f-7579-4f92-968b-2920473c966b" providerId="ADAL" clId="{3590A9BA-528C-475E-8854-D7679EF4101E}" dt="2019-06-08T18:44:45.070" v="575" actId="404"/>
        <pc:sldMkLst>
          <pc:docMk/>
          <pc:sldMk cId="1293914471" sldId="1987"/>
        </pc:sldMkLst>
        <pc:spChg chg="mod">
          <ac:chgData name="James Oleinik" userId="f60ccf6f-7579-4f92-968b-2920473c966b" providerId="ADAL" clId="{3590A9BA-528C-475E-8854-D7679EF4101E}" dt="2019-06-08T18:44:45.070" v="575" actId="404"/>
          <ac:spMkLst>
            <pc:docMk/>
            <pc:sldMk cId="1293914471" sldId="1987"/>
            <ac:spMk id="2" creationId="{1718CCD3-8398-4323-95C7-D2CD697C5887}"/>
          </ac:spMkLst>
        </pc:spChg>
      </pc:sldChg>
      <pc:sldChg chg="add del">
        <pc:chgData name="James Oleinik" userId="f60ccf6f-7579-4f92-968b-2920473c966b" providerId="ADAL" clId="{3590A9BA-528C-475E-8854-D7679EF4101E}" dt="2019-06-08T18:18:35.937" v="131" actId="2696"/>
        <pc:sldMkLst>
          <pc:docMk/>
          <pc:sldMk cId="1361766507" sldId="1987"/>
        </pc:sldMkLst>
      </pc:sldChg>
      <pc:sldChg chg="add del">
        <pc:chgData name="James Oleinik" userId="f60ccf6f-7579-4f92-968b-2920473c966b" providerId="ADAL" clId="{3590A9BA-528C-475E-8854-D7679EF4101E}" dt="2019-06-08T18:18:20.491" v="128" actId="2696"/>
        <pc:sldMkLst>
          <pc:docMk/>
          <pc:sldMk cId="1708424198" sldId="1995"/>
        </pc:sldMkLst>
      </pc:sldChg>
      <pc:sldChg chg="add del">
        <pc:chgData name="James Oleinik" userId="f60ccf6f-7579-4f92-968b-2920473c966b" providerId="ADAL" clId="{3590A9BA-528C-475E-8854-D7679EF4101E}" dt="2019-06-08T18:18:29.014" v="130"/>
        <pc:sldMkLst>
          <pc:docMk/>
          <pc:sldMk cId="4249341160" sldId="1995"/>
        </pc:sldMkLst>
      </pc:sldChg>
      <pc:sldChg chg="del">
        <pc:chgData name="James Oleinik" userId="f60ccf6f-7579-4f92-968b-2920473c966b" providerId="ADAL" clId="{3590A9BA-528C-475E-8854-D7679EF4101E}" dt="2019-06-08T17:54:50.950" v="94" actId="47"/>
        <pc:sldMkLst>
          <pc:docMk/>
          <pc:sldMk cId="2180483452" sldId="3832"/>
        </pc:sldMkLst>
      </pc:sldChg>
      <pc:sldChg chg="del">
        <pc:chgData name="James Oleinik" userId="f60ccf6f-7579-4f92-968b-2920473c966b" providerId="ADAL" clId="{3590A9BA-528C-475E-8854-D7679EF4101E}" dt="2019-06-08T18:12:52.740" v="95" actId="2696"/>
        <pc:sldMkLst>
          <pc:docMk/>
          <pc:sldMk cId="1819769348" sldId="3846"/>
        </pc:sldMkLst>
      </pc:sldChg>
      <pc:sldChg chg="addSp modSp add">
        <pc:chgData name="James Oleinik" userId="f60ccf6f-7579-4f92-968b-2920473c966b" providerId="ADAL" clId="{3590A9BA-528C-475E-8854-D7679EF4101E}" dt="2019-06-08T18:13:38.169" v="108" actId="404"/>
        <pc:sldMkLst>
          <pc:docMk/>
          <pc:sldMk cId="2324173099" sldId="3846"/>
        </pc:sldMkLst>
        <pc:spChg chg="add mod">
          <ac:chgData name="James Oleinik" userId="f60ccf6f-7579-4f92-968b-2920473c966b" providerId="ADAL" clId="{3590A9BA-528C-475E-8854-D7679EF4101E}" dt="2019-06-08T18:13:38.169" v="108" actId="404"/>
          <ac:spMkLst>
            <pc:docMk/>
            <pc:sldMk cId="2324173099" sldId="3846"/>
            <ac:spMk id="3" creationId="{B7B42126-A2CC-48C6-AA97-C3732AE0FEC9}"/>
          </ac:spMkLst>
        </pc:spChg>
      </pc:sldChg>
      <pc:sldChg chg="modSp add del ord">
        <pc:chgData name="James Oleinik" userId="f60ccf6f-7579-4f92-968b-2920473c966b" providerId="ADAL" clId="{3590A9BA-528C-475E-8854-D7679EF4101E}" dt="2019-06-08T18:43:22.298" v="568" actId="47"/>
        <pc:sldMkLst>
          <pc:docMk/>
          <pc:sldMk cId="1563218043" sldId="3847"/>
        </pc:sldMkLst>
        <pc:spChg chg="mod">
          <ac:chgData name="James Oleinik" userId="f60ccf6f-7579-4f92-968b-2920473c966b" providerId="ADAL" clId="{3590A9BA-528C-475E-8854-D7679EF4101E}" dt="2019-06-08T18:37:43.542" v="178"/>
          <ac:spMkLst>
            <pc:docMk/>
            <pc:sldMk cId="1563218043" sldId="3847"/>
            <ac:spMk id="3" creationId="{4FC27A8F-391F-45EB-9715-D9E8D63106A8}"/>
          </ac:spMkLst>
        </pc:spChg>
      </pc:sldChg>
      <pc:sldChg chg="add del">
        <pc:chgData name="James Oleinik" userId="f60ccf6f-7579-4f92-968b-2920473c966b" providerId="ADAL" clId="{3590A9BA-528C-475E-8854-D7679EF4101E}" dt="2019-06-08T18:12:57.500" v="97" actId="2696"/>
        <pc:sldMkLst>
          <pc:docMk/>
          <pc:sldMk cId="1780959521" sldId="3847"/>
        </pc:sldMkLst>
      </pc:sldChg>
      <pc:sldChg chg="add del ord">
        <pc:chgData name="James Oleinik" userId="f60ccf6f-7579-4f92-968b-2920473c966b" providerId="ADAL" clId="{3590A9BA-528C-475E-8854-D7679EF4101E}" dt="2019-06-08T18:35:58.559" v="135" actId="2696"/>
        <pc:sldMkLst>
          <pc:docMk/>
          <pc:sldMk cId="2543159183" sldId="3847"/>
        </pc:sldMkLst>
      </pc:sldChg>
      <pc:sldChg chg="add del">
        <pc:chgData name="James Oleinik" userId="f60ccf6f-7579-4f92-968b-2920473c966b" providerId="ADAL" clId="{3590A9BA-528C-475E-8854-D7679EF4101E}" dt="2019-06-08T18:36:01.944" v="137" actId="2696"/>
        <pc:sldMkLst>
          <pc:docMk/>
          <pc:sldMk cId="3451769362" sldId="3847"/>
        </pc:sldMkLst>
      </pc:sldChg>
      <pc:sldChg chg="del">
        <pc:chgData name="James Oleinik" userId="f60ccf6f-7579-4f92-968b-2920473c966b" providerId="ADAL" clId="{3590A9BA-528C-475E-8854-D7679EF4101E}" dt="2019-06-08T18:12:52.740" v="95" actId="2696"/>
        <pc:sldMkLst>
          <pc:docMk/>
          <pc:sldMk cId="3676998849" sldId="3847"/>
        </pc:sldMkLst>
      </pc:sldChg>
      <pc:sldChg chg="del">
        <pc:chgData name="James Oleinik" userId="f60ccf6f-7579-4f92-968b-2920473c966b" providerId="ADAL" clId="{3590A9BA-528C-475E-8854-D7679EF4101E}" dt="2019-06-08T18:13:55.300" v="109" actId="2696"/>
        <pc:sldMkLst>
          <pc:docMk/>
          <pc:sldMk cId="720989377" sldId="3848"/>
        </pc:sldMkLst>
      </pc:sldChg>
      <pc:sldChg chg="addSp delSp modSp add">
        <pc:chgData name="James Oleinik" userId="f60ccf6f-7579-4f92-968b-2920473c966b" providerId="ADAL" clId="{3590A9BA-528C-475E-8854-D7679EF4101E}" dt="2019-06-08T19:16:22.264" v="846"/>
        <pc:sldMkLst>
          <pc:docMk/>
          <pc:sldMk cId="1187122429" sldId="3848"/>
        </pc:sldMkLst>
        <pc:spChg chg="mod">
          <ac:chgData name="James Oleinik" userId="f60ccf6f-7579-4f92-968b-2920473c966b" providerId="ADAL" clId="{3590A9BA-528C-475E-8854-D7679EF4101E}" dt="2019-06-08T18:45:52.241" v="606" actId="14100"/>
          <ac:spMkLst>
            <pc:docMk/>
            <pc:sldMk cId="1187122429" sldId="3848"/>
            <ac:spMk id="2" creationId="{3FA58F62-9B25-4940-A33D-D17A6F95C99B}"/>
          </ac:spMkLst>
        </pc:spChg>
        <pc:spChg chg="del mod">
          <ac:chgData name="James Oleinik" userId="f60ccf6f-7579-4f92-968b-2920473c966b" providerId="ADAL" clId="{3590A9BA-528C-475E-8854-D7679EF4101E}" dt="2019-06-08T18:38:18.067" v="203" actId="478"/>
          <ac:spMkLst>
            <pc:docMk/>
            <pc:sldMk cId="1187122429" sldId="3848"/>
            <ac:spMk id="3" creationId="{D65BAF54-43D3-4B3E-ABCE-775A93FF25FC}"/>
          </ac:spMkLst>
        </pc:spChg>
        <pc:spChg chg="add del mod">
          <ac:chgData name="James Oleinik" userId="f60ccf6f-7579-4f92-968b-2920473c966b" providerId="ADAL" clId="{3590A9BA-528C-475E-8854-D7679EF4101E}" dt="2019-06-08T18:45:53.551" v="608"/>
          <ac:spMkLst>
            <pc:docMk/>
            <pc:sldMk cId="1187122429" sldId="3848"/>
            <ac:spMk id="5" creationId="{A832C5E6-7E40-4A26-9217-6DF201D8BE76}"/>
          </ac:spMkLst>
        </pc:spChg>
        <pc:graphicFrameChg chg="add mod modGraphic">
          <ac:chgData name="James Oleinik" userId="f60ccf6f-7579-4f92-968b-2920473c966b" providerId="ADAL" clId="{3590A9BA-528C-475E-8854-D7679EF4101E}" dt="2019-06-08T19:16:22.264" v="846"/>
          <ac:graphicFrameMkLst>
            <pc:docMk/>
            <pc:sldMk cId="1187122429" sldId="3848"/>
            <ac:graphicFrameMk id="4" creationId="{1D15B2CB-9A3D-4994-96C5-74D1C9DFE60A}"/>
          </ac:graphicFrameMkLst>
        </pc:graphicFrameChg>
      </pc:sldChg>
      <pc:sldChg chg="add del">
        <pc:chgData name="James Oleinik" userId="f60ccf6f-7579-4f92-968b-2920473c966b" providerId="ADAL" clId="{3590A9BA-528C-475E-8854-D7679EF4101E}" dt="2019-06-08T18:36:01.944" v="137" actId="2696"/>
        <pc:sldMkLst>
          <pc:docMk/>
          <pc:sldMk cId="3620712677" sldId="3848"/>
        </pc:sldMkLst>
      </pc:sldChg>
      <pc:sldChg chg="del">
        <pc:chgData name="James Oleinik" userId="f60ccf6f-7579-4f92-968b-2920473c966b" providerId="ADAL" clId="{3590A9BA-528C-475E-8854-D7679EF4101E}" dt="2019-06-08T18:44:50.520" v="577" actId="47"/>
        <pc:sldMkLst>
          <pc:docMk/>
          <pc:sldMk cId="4071180045" sldId="3849"/>
        </pc:sldMkLst>
      </pc:sldChg>
      <pc:sldChg chg="add">
        <pc:chgData name="James Oleinik" userId="f60ccf6f-7579-4f92-968b-2920473c966b" providerId="ADAL" clId="{3590A9BA-528C-475E-8854-D7679EF4101E}" dt="2019-06-08T18:44:55.005" v="579"/>
        <pc:sldMkLst>
          <pc:docMk/>
          <pc:sldMk cId="1804909707" sldId="3851"/>
        </pc:sldMkLst>
      </pc:sldChg>
      <pc:sldChg chg="del">
        <pc:chgData name="James Oleinik" userId="f60ccf6f-7579-4f92-968b-2920473c966b" providerId="ADAL" clId="{3590A9BA-528C-475E-8854-D7679EF4101E}" dt="2019-06-08T18:44:52.990" v="578" actId="2696"/>
        <pc:sldMkLst>
          <pc:docMk/>
          <pc:sldMk cId="3379338997" sldId="3851"/>
        </pc:sldMkLst>
      </pc:sldChg>
      <pc:sldChg chg="modSp">
        <pc:chgData name="James Oleinik" userId="f60ccf6f-7579-4f92-968b-2920473c966b" providerId="ADAL" clId="{3590A9BA-528C-475E-8854-D7679EF4101E}" dt="2019-06-08T19:03:39.071" v="621" actId="255"/>
        <pc:sldMkLst>
          <pc:docMk/>
          <pc:sldMk cId="2863396549" sldId="3855"/>
        </pc:sldMkLst>
        <pc:spChg chg="mod">
          <ac:chgData name="James Oleinik" userId="f60ccf6f-7579-4f92-968b-2920473c966b" providerId="ADAL" clId="{3590A9BA-528C-475E-8854-D7679EF4101E}" dt="2019-06-08T19:03:39.071" v="621" actId="255"/>
          <ac:spMkLst>
            <pc:docMk/>
            <pc:sldMk cId="2863396549" sldId="3855"/>
            <ac:spMk id="5" creationId="{F281AF0E-FEAF-41B4-BCB4-771DB2C1EED3}"/>
          </ac:spMkLst>
        </pc:spChg>
        <pc:spChg chg="mod">
          <ac:chgData name="James Oleinik" userId="f60ccf6f-7579-4f92-968b-2920473c966b" providerId="ADAL" clId="{3590A9BA-528C-475E-8854-D7679EF4101E}" dt="2019-06-08T19:03:39.071" v="621" actId="255"/>
          <ac:spMkLst>
            <pc:docMk/>
            <pc:sldMk cId="2863396549" sldId="3855"/>
            <ac:spMk id="7" creationId="{BC09DDBC-8F07-434C-B1ED-5EAB0547E291}"/>
          </ac:spMkLst>
        </pc:spChg>
      </pc:sldChg>
      <pc:sldChg chg="addSp modSp">
        <pc:chgData name="James Oleinik" userId="f60ccf6f-7579-4f92-968b-2920473c966b" providerId="ADAL" clId="{3590A9BA-528C-475E-8854-D7679EF4101E}" dt="2019-06-08T19:15:51.530" v="843" actId="403"/>
        <pc:sldMkLst>
          <pc:docMk/>
          <pc:sldMk cId="1303200748" sldId="3856"/>
        </pc:sldMkLst>
        <pc:spChg chg="add mod">
          <ac:chgData name="James Oleinik" userId="f60ccf6f-7579-4f92-968b-2920473c966b" providerId="ADAL" clId="{3590A9BA-528C-475E-8854-D7679EF4101E}" dt="2019-06-08T19:05:50.188" v="730" actId="14100"/>
          <ac:spMkLst>
            <pc:docMk/>
            <pc:sldMk cId="1303200748" sldId="3856"/>
            <ac:spMk id="3" creationId="{41580428-4349-4D59-8079-46DDB6A6320C}"/>
          </ac:spMkLst>
        </pc:spChg>
        <pc:spChg chg="mod">
          <ac:chgData name="James Oleinik" userId="f60ccf6f-7579-4f92-968b-2920473c966b" providerId="ADAL" clId="{3590A9BA-528C-475E-8854-D7679EF4101E}" dt="2019-06-08T19:15:40.305" v="839" actId="404"/>
          <ac:spMkLst>
            <pc:docMk/>
            <pc:sldMk cId="1303200748" sldId="3856"/>
            <ac:spMk id="5" creationId="{F281AF0E-FEAF-41B4-BCB4-771DB2C1EED3}"/>
          </ac:spMkLst>
        </pc:spChg>
        <pc:spChg chg="mod">
          <ac:chgData name="James Oleinik" userId="f60ccf6f-7579-4f92-968b-2920473c966b" providerId="ADAL" clId="{3590A9BA-528C-475E-8854-D7679EF4101E}" dt="2019-06-08T19:15:40.305" v="839" actId="404"/>
          <ac:spMkLst>
            <pc:docMk/>
            <pc:sldMk cId="1303200748" sldId="3856"/>
            <ac:spMk id="7" creationId="{BC09DDBC-8F07-434C-B1ED-5EAB0547E291}"/>
          </ac:spMkLst>
        </pc:spChg>
        <pc:spChg chg="mod">
          <ac:chgData name="James Oleinik" userId="f60ccf6f-7579-4f92-968b-2920473c966b" providerId="ADAL" clId="{3590A9BA-528C-475E-8854-D7679EF4101E}" dt="2019-06-08T19:15:51.530" v="843" actId="403"/>
          <ac:spMkLst>
            <pc:docMk/>
            <pc:sldMk cId="1303200748" sldId="3856"/>
            <ac:spMk id="9" creationId="{F587CFD7-4C54-4C1A-8DF2-E9651C2CCCAB}"/>
          </ac:spMkLst>
        </pc:spChg>
        <pc:spChg chg="add mod">
          <ac:chgData name="James Oleinik" userId="f60ccf6f-7579-4f92-968b-2920473c966b" providerId="ADAL" clId="{3590A9BA-528C-475E-8854-D7679EF4101E}" dt="2019-06-08T19:05:22.667" v="723" actId="1076"/>
          <ac:spMkLst>
            <pc:docMk/>
            <pc:sldMk cId="1303200748" sldId="3856"/>
            <ac:spMk id="10" creationId="{95560411-DE8B-449B-88E9-13371BFD7CAE}"/>
          </ac:spMkLst>
        </pc:spChg>
        <pc:spChg chg="add mod ord">
          <ac:chgData name="James Oleinik" userId="f60ccf6f-7579-4f92-968b-2920473c966b" providerId="ADAL" clId="{3590A9BA-528C-475E-8854-D7679EF4101E}" dt="2019-06-08T19:05:46.187" v="729" actId="14100"/>
          <ac:spMkLst>
            <pc:docMk/>
            <pc:sldMk cId="1303200748" sldId="3856"/>
            <ac:spMk id="11" creationId="{3B263E6F-D0AB-4F71-BD1D-DE7AF99BE3EA}"/>
          </ac:spMkLst>
        </pc:spChg>
      </pc:sldChg>
      <pc:sldChg chg="addSp delSp modSp ord">
        <pc:chgData name="James Oleinik" userId="f60ccf6f-7579-4f92-968b-2920473c966b" providerId="ADAL" clId="{3590A9BA-528C-475E-8854-D7679EF4101E}" dt="2019-06-08T19:10:35.042" v="779" actId="20577"/>
        <pc:sldMkLst>
          <pc:docMk/>
          <pc:sldMk cId="3165504699" sldId="3858"/>
        </pc:sldMkLst>
        <pc:spChg chg="mod">
          <ac:chgData name="James Oleinik" userId="f60ccf6f-7579-4f92-968b-2920473c966b" providerId="ADAL" clId="{3590A9BA-528C-475E-8854-D7679EF4101E}" dt="2019-06-08T19:10:35.042" v="779" actId="20577"/>
          <ac:spMkLst>
            <pc:docMk/>
            <pc:sldMk cId="3165504699" sldId="3858"/>
            <ac:spMk id="2" creationId="{7204A73A-B3E6-4D8B-A92B-7C1CA36E5B86}"/>
          </ac:spMkLst>
        </pc:spChg>
        <pc:picChg chg="add del mod">
          <ac:chgData name="James Oleinik" userId="f60ccf6f-7579-4f92-968b-2920473c966b" providerId="ADAL" clId="{3590A9BA-528C-475E-8854-D7679EF4101E}" dt="2019-06-08T19:08:31.469" v="751"/>
          <ac:picMkLst>
            <pc:docMk/>
            <pc:sldMk cId="3165504699" sldId="3858"/>
            <ac:picMk id="3" creationId="{CD93A0CD-5E8D-4E73-A164-73C6039CF461}"/>
          </ac:picMkLst>
        </pc:picChg>
        <pc:picChg chg="del">
          <ac:chgData name="James Oleinik" userId="f60ccf6f-7579-4f92-968b-2920473c966b" providerId="ADAL" clId="{3590A9BA-528C-475E-8854-D7679EF4101E}" dt="2019-06-08T19:09:00.069" v="758" actId="478"/>
          <ac:picMkLst>
            <pc:docMk/>
            <pc:sldMk cId="3165504699" sldId="3858"/>
            <ac:picMk id="4" creationId="{F6B3166C-6FFB-440B-AD1C-5EC51D62CC20}"/>
          </ac:picMkLst>
        </pc:picChg>
        <pc:picChg chg="add mod">
          <ac:chgData name="James Oleinik" userId="f60ccf6f-7579-4f92-968b-2920473c966b" providerId="ADAL" clId="{3590A9BA-528C-475E-8854-D7679EF4101E}" dt="2019-06-08T19:10:24.812" v="772" actId="14100"/>
          <ac:picMkLst>
            <pc:docMk/>
            <pc:sldMk cId="3165504699" sldId="3858"/>
            <ac:picMk id="5" creationId="{34AF69CB-480D-425D-9BF7-81B3B4874DA8}"/>
          </ac:picMkLst>
        </pc:picChg>
        <pc:picChg chg="add del mod">
          <ac:chgData name="James Oleinik" userId="f60ccf6f-7579-4f92-968b-2920473c966b" providerId="ADAL" clId="{3590A9BA-528C-475E-8854-D7679EF4101E}" dt="2019-06-08T19:10:10.652" v="766"/>
          <ac:picMkLst>
            <pc:docMk/>
            <pc:sldMk cId="3165504699" sldId="3858"/>
            <ac:picMk id="6" creationId="{1117BE02-7D8D-4732-A50D-85094A40C3F0}"/>
          </ac:picMkLst>
        </pc:picChg>
        <pc:picChg chg="add del mod">
          <ac:chgData name="James Oleinik" userId="f60ccf6f-7579-4f92-968b-2920473c966b" providerId="ADAL" clId="{3590A9BA-528C-475E-8854-D7679EF4101E}" dt="2019-06-08T19:10:10.652" v="766"/>
          <ac:picMkLst>
            <pc:docMk/>
            <pc:sldMk cId="3165504699" sldId="3858"/>
            <ac:picMk id="7" creationId="{C753EB83-9939-4180-BD47-63AB5CFCB42A}"/>
          </ac:picMkLst>
        </pc:picChg>
        <pc:picChg chg="add mod">
          <ac:chgData name="James Oleinik" userId="f60ccf6f-7579-4f92-968b-2920473c966b" providerId="ADAL" clId="{3590A9BA-528C-475E-8854-D7679EF4101E}" dt="2019-06-08T19:10:31.962" v="775" actId="14100"/>
          <ac:picMkLst>
            <pc:docMk/>
            <pc:sldMk cId="3165504699" sldId="3858"/>
            <ac:picMk id="8" creationId="{E398A5B8-F2C0-4450-A510-AC58B09964D3}"/>
          </ac:picMkLst>
        </pc:picChg>
      </pc:sldChg>
      <pc:sldChg chg="addSp delSp modSp ord">
        <pc:chgData name="James Oleinik" userId="f60ccf6f-7579-4f92-968b-2920473c966b" providerId="ADAL" clId="{3590A9BA-528C-475E-8854-D7679EF4101E}" dt="2019-06-08T19:12:24.263" v="803" actId="14100"/>
        <pc:sldMkLst>
          <pc:docMk/>
          <pc:sldMk cId="3604161571" sldId="3859"/>
        </pc:sldMkLst>
        <pc:picChg chg="add mod">
          <ac:chgData name="James Oleinik" userId="f60ccf6f-7579-4f92-968b-2920473c966b" providerId="ADAL" clId="{3590A9BA-528C-475E-8854-D7679EF4101E}" dt="2019-06-08T19:12:14.983" v="799" actId="1076"/>
          <ac:picMkLst>
            <pc:docMk/>
            <pc:sldMk cId="3604161571" sldId="3859"/>
            <ac:picMk id="3" creationId="{AFA48669-F010-4119-9392-DD7E0CDDBBC9}"/>
          </ac:picMkLst>
        </pc:picChg>
        <pc:picChg chg="del">
          <ac:chgData name="James Oleinik" userId="f60ccf6f-7579-4f92-968b-2920473c966b" providerId="ADAL" clId="{3590A9BA-528C-475E-8854-D7679EF4101E}" dt="2019-06-08T19:11:14.162" v="780" actId="478"/>
          <ac:picMkLst>
            <pc:docMk/>
            <pc:sldMk cId="3604161571" sldId="3859"/>
            <ac:picMk id="4" creationId="{A8CAF268-E8A9-4CF5-95B9-FC0F6BC773BB}"/>
          </ac:picMkLst>
        </pc:picChg>
        <pc:picChg chg="add mod">
          <ac:chgData name="James Oleinik" userId="f60ccf6f-7579-4f92-968b-2920473c966b" providerId="ADAL" clId="{3590A9BA-528C-475E-8854-D7679EF4101E}" dt="2019-06-08T19:12:18.823" v="800" actId="14100"/>
          <ac:picMkLst>
            <pc:docMk/>
            <pc:sldMk cId="3604161571" sldId="3859"/>
            <ac:picMk id="5" creationId="{1581863C-E663-4EF7-B40A-CBD6DD31856D}"/>
          </ac:picMkLst>
        </pc:picChg>
        <pc:picChg chg="add mod">
          <ac:chgData name="James Oleinik" userId="f60ccf6f-7579-4f92-968b-2920473c966b" providerId="ADAL" clId="{3590A9BA-528C-475E-8854-D7679EF4101E}" dt="2019-06-08T19:12:24.263" v="803" actId="14100"/>
          <ac:picMkLst>
            <pc:docMk/>
            <pc:sldMk cId="3604161571" sldId="3859"/>
            <ac:picMk id="6" creationId="{37ADFDF7-0A7A-4C60-86C4-096682AFBD6F}"/>
          </ac:picMkLst>
        </pc:picChg>
      </pc:sldChg>
      <pc:sldChg chg="modSp add ord">
        <pc:chgData name="James Oleinik" userId="f60ccf6f-7579-4f92-968b-2920473c966b" providerId="ADAL" clId="{3590A9BA-528C-475E-8854-D7679EF4101E}" dt="2019-06-08T18:45:35.501" v="584" actId="14100"/>
        <pc:sldMkLst>
          <pc:docMk/>
          <pc:sldMk cId="4121873686" sldId="10381"/>
        </pc:sldMkLst>
        <pc:spChg chg="mod">
          <ac:chgData name="James Oleinik" userId="f60ccf6f-7579-4f92-968b-2920473c966b" providerId="ADAL" clId="{3590A9BA-528C-475E-8854-D7679EF4101E}" dt="2019-06-08T18:45:35.501" v="584" actId="14100"/>
          <ac:spMkLst>
            <pc:docMk/>
            <pc:sldMk cId="4121873686" sldId="10381"/>
            <ac:spMk id="3" creationId="{961EDA1A-1AAA-46ED-87FB-B99A19480DDB}"/>
          </ac:spMkLst>
        </pc:spChg>
      </pc:sldChg>
      <pc:sldChg chg="modSp add ord">
        <pc:chgData name="James Oleinik" userId="f60ccf6f-7579-4f92-968b-2920473c966b" providerId="ADAL" clId="{3590A9BA-528C-475E-8854-D7679EF4101E}" dt="2019-06-08T18:45:30.081" v="583" actId="404"/>
        <pc:sldMkLst>
          <pc:docMk/>
          <pc:sldMk cId="69883165" sldId="10382"/>
        </pc:sldMkLst>
        <pc:spChg chg="mod">
          <ac:chgData name="James Oleinik" userId="f60ccf6f-7579-4f92-968b-2920473c966b" providerId="ADAL" clId="{3590A9BA-528C-475E-8854-D7679EF4101E}" dt="2019-06-08T18:45:30.081" v="583" actId="404"/>
          <ac:spMkLst>
            <pc:docMk/>
            <pc:sldMk cId="69883165" sldId="10382"/>
            <ac:spMk id="2" creationId="{CD3212FE-7364-4B7D-B133-F68BE00BAD6F}"/>
          </ac:spMkLst>
        </pc:spChg>
      </pc:sldChg>
      <pc:sldChg chg="modSp add">
        <pc:chgData name="James Oleinik" userId="f60ccf6f-7579-4f92-968b-2920473c966b" providerId="ADAL" clId="{3590A9BA-528C-475E-8854-D7679EF4101E}" dt="2019-06-08T18:27:58.221" v="134" actId="5793"/>
        <pc:sldMkLst>
          <pc:docMk/>
          <pc:sldMk cId="2251549637" sldId="2076136437"/>
        </pc:sldMkLst>
        <pc:spChg chg="mod">
          <ac:chgData name="James Oleinik" userId="f60ccf6f-7579-4f92-968b-2920473c966b" providerId="ADAL" clId="{3590A9BA-528C-475E-8854-D7679EF4101E}" dt="2019-06-08T07:16:21.443" v="32" actId="20577"/>
          <ac:spMkLst>
            <pc:docMk/>
            <pc:sldMk cId="2251549637" sldId="2076136437"/>
            <ac:spMk id="2" creationId="{4E029936-1927-4845-B3E1-DE4879B6CB41}"/>
          </ac:spMkLst>
        </pc:spChg>
        <pc:graphicFrameChg chg="mod modGraphic">
          <ac:chgData name="James Oleinik" userId="f60ccf6f-7579-4f92-968b-2920473c966b" providerId="ADAL" clId="{3590A9BA-528C-475E-8854-D7679EF4101E}" dt="2019-06-08T18:27:58.221" v="134" actId="5793"/>
          <ac:graphicFrameMkLst>
            <pc:docMk/>
            <pc:sldMk cId="2251549637" sldId="2076136437"/>
            <ac:graphicFrameMk id="3" creationId="{BE58F067-D2F9-4AA3-B3C9-81DC33F10AD9}"/>
          </ac:graphicFrameMkLst>
        </pc:graphicFrameChg>
      </pc:sldChg>
      <pc:sldChg chg="add">
        <pc:chgData name="James Oleinik" userId="f60ccf6f-7579-4f92-968b-2920473c966b" providerId="ADAL" clId="{3590A9BA-528C-475E-8854-D7679EF4101E}" dt="2019-06-08T07:17:17.437" v="36"/>
        <pc:sldMkLst>
          <pc:docMk/>
          <pc:sldMk cId="3838195187" sldId="2076136439"/>
        </pc:sldMkLst>
      </pc:sldChg>
      <pc:sldChg chg="add">
        <pc:chgData name="James Oleinik" userId="f60ccf6f-7579-4f92-968b-2920473c966b" providerId="ADAL" clId="{3590A9BA-528C-475E-8854-D7679EF4101E}" dt="2019-06-08T18:44:48.930" v="576"/>
        <pc:sldMkLst>
          <pc:docMk/>
          <pc:sldMk cId="370835268" sldId="2076136440"/>
        </pc:sldMkLst>
      </pc:sldChg>
      <pc:sldChg chg="add del">
        <pc:chgData name="James Oleinik" userId="f60ccf6f-7579-4f92-968b-2920473c966b" providerId="ADAL" clId="{3590A9BA-528C-475E-8854-D7679EF4101E}" dt="2019-06-08T18:50:20.485" v="611"/>
        <pc:sldMkLst>
          <pc:docMk/>
          <pc:sldMk cId="996473503" sldId="2076136441"/>
        </pc:sldMkLst>
      </pc:sldChg>
      <pc:sldChg chg="addSp delSp modSp add">
        <pc:chgData name="James Oleinik" userId="f60ccf6f-7579-4f92-968b-2920473c966b" providerId="ADAL" clId="{3590A9BA-528C-475E-8854-D7679EF4101E}" dt="2019-06-08T19:14:59.680" v="838" actId="14100"/>
        <pc:sldMkLst>
          <pc:docMk/>
          <pc:sldMk cId="2519662400" sldId="2076136441"/>
        </pc:sldMkLst>
        <pc:spChg chg="mod">
          <ac:chgData name="James Oleinik" userId="f60ccf6f-7579-4f92-968b-2920473c966b" providerId="ADAL" clId="{3590A9BA-528C-475E-8854-D7679EF4101E}" dt="2019-06-08T19:13:18.999" v="810" actId="20577"/>
          <ac:spMkLst>
            <pc:docMk/>
            <pc:sldMk cId="2519662400" sldId="2076136441"/>
            <ac:spMk id="2" creationId="{62066880-83DE-417A-9036-991956608BD9}"/>
          </ac:spMkLst>
        </pc:spChg>
        <pc:picChg chg="add mod">
          <ac:chgData name="James Oleinik" userId="f60ccf6f-7579-4f92-968b-2920473c966b" providerId="ADAL" clId="{3590A9BA-528C-475E-8854-D7679EF4101E}" dt="2019-06-08T19:14:59.680" v="838" actId="14100"/>
          <ac:picMkLst>
            <pc:docMk/>
            <pc:sldMk cId="2519662400" sldId="2076136441"/>
            <ac:picMk id="3" creationId="{11428573-4CFE-4560-AE89-62312580BA9D}"/>
          </ac:picMkLst>
        </pc:picChg>
        <pc:picChg chg="add del mod">
          <ac:chgData name="James Oleinik" userId="f60ccf6f-7579-4f92-968b-2920473c966b" providerId="ADAL" clId="{3590A9BA-528C-475E-8854-D7679EF4101E}" dt="2019-06-08T19:14:37.189" v="827"/>
          <ac:picMkLst>
            <pc:docMk/>
            <pc:sldMk cId="2519662400" sldId="2076136441"/>
            <ac:picMk id="4" creationId="{DD6D3553-AB74-44E8-ACAA-435B09617ED3}"/>
          </ac:picMkLst>
        </pc:picChg>
        <pc:picChg chg="del">
          <ac:chgData name="James Oleinik" userId="f60ccf6f-7579-4f92-968b-2920473c966b" providerId="ADAL" clId="{3590A9BA-528C-475E-8854-D7679EF4101E}" dt="2019-06-08T19:13:25.099" v="811" actId="478"/>
          <ac:picMkLst>
            <pc:docMk/>
            <pc:sldMk cId="2519662400" sldId="2076136441"/>
            <ac:picMk id="5" creationId="{27D90E9A-4F37-4935-B998-91B07BB63C6D}"/>
          </ac:picMkLst>
        </pc:picChg>
        <pc:picChg chg="del">
          <ac:chgData name="James Oleinik" userId="f60ccf6f-7579-4f92-968b-2920473c966b" providerId="ADAL" clId="{3590A9BA-528C-475E-8854-D7679EF4101E}" dt="2019-06-08T19:14:00.399" v="818" actId="478"/>
          <ac:picMkLst>
            <pc:docMk/>
            <pc:sldMk cId="2519662400" sldId="2076136441"/>
            <ac:picMk id="6" creationId="{02B671CA-78C6-4A06-93EE-4FAA92D5BEA0}"/>
          </ac:picMkLst>
        </pc:picChg>
        <pc:picChg chg="add del mod">
          <ac:chgData name="James Oleinik" userId="f60ccf6f-7579-4f92-968b-2920473c966b" providerId="ADAL" clId="{3590A9BA-528C-475E-8854-D7679EF4101E}" dt="2019-06-08T19:14:37.189" v="827"/>
          <ac:picMkLst>
            <pc:docMk/>
            <pc:sldMk cId="2519662400" sldId="2076136441"/>
            <ac:picMk id="7" creationId="{F95CD1E3-3860-4BD7-A620-7D579647EC69}"/>
          </ac:picMkLst>
        </pc:picChg>
        <pc:picChg chg="add del">
          <ac:chgData name="James Oleinik" userId="f60ccf6f-7579-4f92-968b-2920473c966b" providerId="ADAL" clId="{3590A9BA-528C-475E-8854-D7679EF4101E}" dt="2019-06-08T19:14:38.210" v="829"/>
          <ac:picMkLst>
            <pc:docMk/>
            <pc:sldMk cId="2519662400" sldId="2076136441"/>
            <ac:picMk id="8" creationId="{9CDE8AE6-9343-4B6F-8577-A8EF29453AC9}"/>
          </ac:picMkLst>
        </pc:picChg>
        <pc:picChg chg="add del">
          <ac:chgData name="James Oleinik" userId="f60ccf6f-7579-4f92-968b-2920473c966b" providerId="ADAL" clId="{3590A9BA-528C-475E-8854-D7679EF4101E}" dt="2019-06-08T19:14:38.210" v="829"/>
          <ac:picMkLst>
            <pc:docMk/>
            <pc:sldMk cId="2519662400" sldId="2076136441"/>
            <ac:picMk id="9" creationId="{6F57DFDB-D4EB-4F62-8DC8-E8FDF557B996}"/>
          </ac:picMkLst>
        </pc:picChg>
        <pc:picChg chg="add mod">
          <ac:chgData name="James Oleinik" userId="f60ccf6f-7579-4f92-968b-2920473c966b" providerId="ADAL" clId="{3590A9BA-528C-475E-8854-D7679EF4101E}" dt="2019-06-08T19:14:57.389" v="837" actId="14100"/>
          <ac:picMkLst>
            <pc:docMk/>
            <pc:sldMk cId="2519662400" sldId="2076136441"/>
            <ac:picMk id="10" creationId="{D9BC54B3-8364-43EA-9F94-5AEE10A90847}"/>
          </ac:picMkLst>
        </pc:picChg>
      </pc:sldChg>
      <pc:sldMasterChg chg="modSldLayout">
        <pc:chgData name="James Oleinik" userId="f60ccf6f-7579-4f92-968b-2920473c966b" providerId="ADAL" clId="{3590A9BA-528C-475E-8854-D7679EF4101E}" dt="2019-06-08T18:50:14.905" v="609" actId="554"/>
        <pc:sldMasterMkLst>
          <pc:docMk/>
          <pc:sldMasterMk cId="2644651193" sldId="2147483744"/>
        </pc:sldMasterMkLst>
        <pc:sldLayoutChg chg="modSp">
          <pc:chgData name="James Oleinik" userId="f60ccf6f-7579-4f92-968b-2920473c966b" providerId="ADAL" clId="{3590A9BA-528C-475E-8854-D7679EF4101E}" dt="2019-06-08T18:50:14.905" v="609" actId="554"/>
          <pc:sldLayoutMkLst>
            <pc:docMk/>
            <pc:sldMasterMk cId="2644651193" sldId="2147483744"/>
            <pc:sldLayoutMk cId="3320029198" sldId="2147483873"/>
          </pc:sldLayoutMkLst>
          <pc:picChg chg="mod">
            <ac:chgData name="James Oleinik" userId="f60ccf6f-7579-4f92-968b-2920473c966b" providerId="ADAL" clId="{3590A9BA-528C-475E-8854-D7679EF4101E}" dt="2019-06-08T18:50:14.905" v="609" actId="554"/>
            <ac:picMkLst>
              <pc:docMk/>
              <pc:sldMasterMk cId="2644651193" sldId="2147483744"/>
              <pc:sldLayoutMk cId="3320029198" sldId="2147483873"/>
              <ac:picMk id="8" creationId="{7F6B113F-63E0-4604-B908-E444BC78961C}"/>
            </ac:picMkLst>
          </pc:picChg>
        </pc:sldLayoutChg>
      </pc:sldMasterChg>
    </pc:docChg>
  </pc:docChgLst>
  <pc:docChgLst>
    <pc:chgData name="Manuela Pichler" userId="07a841c1-49c8-4352-a8c3-3a0d96cf9a08" providerId="ADAL" clId="{C24C33E3-4272-47F5-A3A0-565B181ADAF1}"/>
    <pc:docChg chg="custSel addSld modSld">
      <pc:chgData name="Manuela Pichler" userId="07a841c1-49c8-4352-a8c3-3a0d96cf9a08" providerId="ADAL" clId="{C24C33E3-4272-47F5-A3A0-565B181ADAF1}" dt="2019-10-09T09:59:41.866" v="304" actId="2056"/>
      <pc:docMkLst>
        <pc:docMk/>
      </pc:docMkLst>
      <pc:sldChg chg="mod modShow">
        <pc:chgData name="Manuela Pichler" userId="07a841c1-49c8-4352-a8c3-3a0d96cf9a08" providerId="ADAL" clId="{C24C33E3-4272-47F5-A3A0-565B181ADAF1}" dt="2019-10-09T09:59:19.582" v="301" actId="729"/>
        <pc:sldMkLst>
          <pc:docMk/>
          <pc:sldMk cId="4121873686" sldId="10381"/>
        </pc:sldMkLst>
      </pc:sldChg>
      <pc:sldChg chg="mod modShow">
        <pc:chgData name="Manuela Pichler" userId="07a841c1-49c8-4352-a8c3-3a0d96cf9a08" providerId="ADAL" clId="{C24C33E3-4272-47F5-A3A0-565B181ADAF1}" dt="2019-10-09T09:59:19.582" v="301" actId="729"/>
        <pc:sldMkLst>
          <pc:docMk/>
          <pc:sldMk cId="69883165" sldId="10382"/>
        </pc:sldMkLst>
      </pc:sldChg>
      <pc:sldChg chg="mod modShow addCm modCm">
        <pc:chgData name="Manuela Pichler" userId="07a841c1-49c8-4352-a8c3-3a0d96cf9a08" providerId="ADAL" clId="{C24C33E3-4272-47F5-A3A0-565B181ADAF1}" dt="2019-10-09T09:59:41.866" v="304" actId="2056"/>
        <pc:sldMkLst>
          <pc:docMk/>
          <pc:sldMk cId="370835268" sldId="2076136440"/>
        </pc:sldMkLst>
      </pc:sldChg>
      <pc:sldChg chg="modSp add addCm modCm">
        <pc:chgData name="Manuela Pichler" userId="07a841c1-49c8-4352-a8c3-3a0d96cf9a08" providerId="ADAL" clId="{C24C33E3-4272-47F5-A3A0-565B181ADAF1}" dt="2019-10-09T09:58:04.840" v="287" actId="113"/>
        <pc:sldMkLst>
          <pc:docMk/>
          <pc:sldMk cId="4004979949" sldId="2076136442"/>
        </pc:sldMkLst>
        <pc:spChg chg="mod">
          <ac:chgData name="Manuela Pichler" userId="07a841c1-49c8-4352-a8c3-3a0d96cf9a08" providerId="ADAL" clId="{C24C33E3-4272-47F5-A3A0-565B181ADAF1}" dt="2019-10-09T09:49:53.081" v="9" actId="20577"/>
          <ac:spMkLst>
            <pc:docMk/>
            <pc:sldMk cId="4004979949" sldId="2076136442"/>
            <ac:spMk id="2" creationId="{158A6539-59B4-4121-A250-51A4536EFAF9}"/>
          </ac:spMkLst>
        </pc:spChg>
        <pc:spChg chg="mod">
          <ac:chgData name="Manuela Pichler" userId="07a841c1-49c8-4352-a8c3-3a0d96cf9a08" providerId="ADAL" clId="{C24C33E3-4272-47F5-A3A0-565B181ADAF1}" dt="2019-10-09T09:58:04.840" v="287" actId="113"/>
          <ac:spMkLst>
            <pc:docMk/>
            <pc:sldMk cId="4004979949" sldId="2076136442"/>
            <ac:spMk id="3" creationId="{D97F2DFE-E6A9-4EEF-A95D-7834F11A0346}"/>
          </ac:spMkLst>
        </pc:spChg>
      </pc:sldChg>
      <pc:sldChg chg="modSp add">
        <pc:chgData name="Manuela Pichler" userId="07a841c1-49c8-4352-a8c3-3a0d96cf9a08" providerId="ADAL" clId="{C24C33E3-4272-47F5-A3A0-565B181ADAF1}" dt="2019-10-09T09:58:44.319" v="291" actId="404"/>
        <pc:sldMkLst>
          <pc:docMk/>
          <pc:sldMk cId="2829627209" sldId="2076136465"/>
        </pc:sldMkLst>
        <pc:spChg chg="mod">
          <ac:chgData name="Manuela Pichler" userId="07a841c1-49c8-4352-a8c3-3a0d96cf9a08" providerId="ADAL" clId="{C24C33E3-4272-47F5-A3A0-565B181ADAF1}" dt="2019-10-09T09:58:44.319" v="291" actId="404"/>
          <ac:spMkLst>
            <pc:docMk/>
            <pc:sldMk cId="2829627209" sldId="2076136465"/>
            <ac:spMk id="2" creationId="{CD3212FE-7364-4B7D-B133-F68BE00BAD6F}"/>
          </ac:spMkLst>
        </pc:spChg>
      </pc:sldChg>
      <pc:sldChg chg="modSp add">
        <pc:chgData name="Manuela Pichler" userId="07a841c1-49c8-4352-a8c3-3a0d96cf9a08" providerId="ADAL" clId="{C24C33E3-4272-47F5-A3A0-565B181ADAF1}" dt="2019-10-09T09:58:53.270" v="294" actId="404"/>
        <pc:sldMkLst>
          <pc:docMk/>
          <pc:sldMk cId="2044836572" sldId="2076136466"/>
        </pc:sldMkLst>
        <pc:spChg chg="mod">
          <ac:chgData name="Manuela Pichler" userId="07a841c1-49c8-4352-a8c3-3a0d96cf9a08" providerId="ADAL" clId="{C24C33E3-4272-47F5-A3A0-565B181ADAF1}" dt="2019-10-09T09:58:53.270" v="294" actId="404"/>
          <ac:spMkLst>
            <pc:docMk/>
            <pc:sldMk cId="2044836572" sldId="2076136466"/>
            <ac:spMk id="2" creationId="{CD3212FE-7364-4B7D-B133-F68BE00BAD6F}"/>
          </ac:spMkLst>
        </pc:spChg>
      </pc:sldChg>
      <pc:sldChg chg="modSp add">
        <pc:chgData name="Manuela Pichler" userId="07a841c1-49c8-4352-a8c3-3a0d96cf9a08" providerId="ADAL" clId="{C24C33E3-4272-47F5-A3A0-565B181ADAF1}" dt="2019-10-09T09:58:58.814" v="297" actId="404"/>
        <pc:sldMkLst>
          <pc:docMk/>
          <pc:sldMk cId="3773619859" sldId="2076136467"/>
        </pc:sldMkLst>
        <pc:spChg chg="mod">
          <ac:chgData name="Manuela Pichler" userId="07a841c1-49c8-4352-a8c3-3a0d96cf9a08" providerId="ADAL" clId="{C24C33E3-4272-47F5-A3A0-565B181ADAF1}" dt="2019-10-09T09:58:58.814" v="297" actId="404"/>
          <ac:spMkLst>
            <pc:docMk/>
            <pc:sldMk cId="3773619859" sldId="2076136467"/>
            <ac:spMk id="2" creationId="{964E90DB-82EC-42AD-8B30-61C2A55AF976}"/>
          </ac:spMkLst>
        </pc:spChg>
      </pc:sldChg>
      <pc:sldChg chg="modSp add">
        <pc:chgData name="Manuela Pichler" userId="07a841c1-49c8-4352-a8c3-3a0d96cf9a08" providerId="ADAL" clId="{C24C33E3-4272-47F5-A3A0-565B181ADAF1}" dt="2019-10-09T09:59:03.438" v="300" actId="404"/>
        <pc:sldMkLst>
          <pc:docMk/>
          <pc:sldMk cId="1983802182" sldId="2076136468"/>
        </pc:sldMkLst>
        <pc:spChg chg="mod">
          <ac:chgData name="Manuela Pichler" userId="07a841c1-49c8-4352-a8c3-3a0d96cf9a08" providerId="ADAL" clId="{C24C33E3-4272-47F5-A3A0-565B181ADAF1}" dt="2019-10-09T09:59:03.438" v="300" actId="404"/>
          <ac:spMkLst>
            <pc:docMk/>
            <pc:sldMk cId="1983802182" sldId="2076136468"/>
            <ac:spMk id="2" creationId="{964E90DB-82EC-42AD-8B30-61C2A55AF97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70C0"/>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rgbClr val="002060"/>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5. Nurture</a:t>
          </a:r>
        </a:p>
      </dsp:txBody>
      <dsp:txXfrm>
        <a:off x="250659" y="0"/>
        <a:ext cx="1421162" cy="501316"/>
      </dsp:txXfrm>
    </dsp:sp>
    <dsp:sp modelId="{782221C6-1BC7-4268-8008-6F7806055A7E}">
      <dsp:nvSpPr>
        <dsp:cNvPr id="0" name=""/>
        <dsp:cNvSpPr/>
      </dsp:nvSpPr>
      <dsp:spPr>
        <a:xfrm>
          <a:off x="173180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6. Infrastructure</a:t>
          </a:r>
        </a:p>
      </dsp:txBody>
      <dsp:txXfrm>
        <a:off x="1982466" y="0"/>
        <a:ext cx="1421162" cy="501316"/>
      </dsp:txXfrm>
    </dsp:sp>
    <dsp:sp modelId="{55C41176-0155-4D93-8322-CE84F636E104}">
      <dsp:nvSpPr>
        <dsp:cNvPr id="0" name=""/>
        <dsp:cNvSpPr/>
      </dsp:nvSpPr>
      <dsp:spPr>
        <a:xfrm>
          <a:off x="346203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7. Support</a:t>
          </a:r>
        </a:p>
      </dsp:txBody>
      <dsp:txXfrm>
        <a:off x="3712696" y="0"/>
        <a:ext cx="1421162" cy="501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6414652" y="0"/>
        <a:ext cx="1778743" cy="501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33840-C688-4B14-A456-58F097EED33F}" type="datetimeFigureOut">
              <a:rPr lang="en-US" smtClean="0"/>
              <a:t>10/22/2019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28430-D78C-4B43-9B17-43AD4B3BD263}" type="slidenum">
              <a:rPr lang="en-US" smtClean="0"/>
              <a:t>‹#›</a:t>
            </a:fld>
            <a:endParaRPr lang="en-US"/>
          </a:p>
        </p:txBody>
      </p:sp>
    </p:spTree>
    <p:extLst>
      <p:ext uri="{BB962C8B-B14F-4D97-AF65-F5344CB8AC3E}">
        <p14:creationId xmlns:p14="http://schemas.microsoft.com/office/powerpoint/2010/main" val="237804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SMSGR Readiness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2656D-9D33-4A4B-97D3-78DF30F8BE39}" type="datetimeFigureOut">
              <a:rPr lang="en-US" smtClean="0"/>
              <a:t>10/22/2019</a:t>
            </a:fld>
            <a:endParaRPr lang="en-US"/>
          </a:p>
        </p:txBody>
      </p:sp>
      <p:sp>
        <p:nvSpPr>
          <p:cNvPr id="4" name="Slide Image Placeholder 3"/>
          <p:cNvSpPr>
            <a:spLocks noGrp="1" noRot="1" noChangeAspect="1"/>
          </p:cNvSpPr>
          <p:nvPr>
            <p:ph type="sldImg" idx="2"/>
          </p:nvPr>
        </p:nvSpPr>
        <p:spPr>
          <a:xfrm>
            <a:off x="3309983" y="827584"/>
            <a:ext cx="3456383" cy="194421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84984" y="2843808"/>
            <a:ext cx="3225354" cy="5256584"/>
          </a:xfrm>
          <a:prstGeom prst="rect">
            <a:avLst/>
          </a:prstGeom>
        </p:spPr>
        <p:txBody>
          <a:bodyPr vert="horz" lIns="91440" tIns="45720" rIns="91440" bIns="45720" rtlCol="0"/>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Click to edit Master text styles for presentation notes</a:t>
            </a:r>
          </a:p>
          <a:p>
            <a:pPr marL="228600" marR="0" lvl="1"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Second level</a:t>
            </a:r>
          </a:p>
          <a:p>
            <a:pPr marL="342900" marR="0" lvl="2"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Third level</a:t>
            </a:r>
          </a:p>
          <a:p>
            <a:pPr marL="457200" marR="0" lvl="3"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Fourth level</a:t>
            </a:r>
          </a:p>
          <a:p>
            <a:pPr marL="571500" marR="0" lvl="4"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Fifth level</a:t>
            </a:r>
          </a:p>
        </p:txBody>
      </p:sp>
      <p:sp>
        <p:nvSpPr>
          <p:cNvPr id="6" name="Footer Placeholder 5"/>
          <p:cNvSpPr>
            <a:spLocks noGrp="1"/>
          </p:cNvSpPr>
          <p:nvPr>
            <p:ph type="ftr" sz="quarter" idx="4"/>
          </p:nvPr>
        </p:nvSpPr>
        <p:spPr>
          <a:xfrm>
            <a:off x="0" y="8460432"/>
            <a:ext cx="6165304" cy="681981"/>
          </a:xfrm>
          <a:prstGeom prst="rect">
            <a:avLst/>
          </a:prstGeom>
        </p:spPr>
        <p:txBody>
          <a:bodyPr vert="horz" lIns="91440" tIns="45720" rIns="91440" bIns="45720" rtlCol="0" anchor="b"/>
          <a:lstStyle>
            <a:lvl1pPr algn="l">
              <a:defRPr sz="600"/>
            </a:lvl1pPr>
          </a:lstStyle>
          <a:p>
            <a:r>
              <a:rPr lang="en-GB" dirty="0"/>
              <a:t>© 2012 Microsoft Corporation. All rights reserved. Microsoft, Windows, Windows Vista and other product names are or may be registered trademarks and/or trademarks in the U.S. and/or other countries.</a:t>
            </a:r>
          </a:p>
          <a:p>
            <a:r>
              <a:rPr lang="en-GB"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dirty="0"/>
            </a:br>
            <a:r>
              <a:rPr lang="en-GB" dirty="0"/>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65303" y="8460432"/>
            <a:ext cx="691109" cy="681981"/>
          </a:xfrm>
          <a:prstGeom prst="rect">
            <a:avLst/>
          </a:prstGeom>
        </p:spPr>
        <p:txBody>
          <a:bodyPr vert="horz" lIns="91440" tIns="45720" rIns="91440" bIns="45720" rtlCol="0" anchor="b"/>
          <a:lstStyle>
            <a:lvl1pPr algn="r">
              <a:defRPr sz="1200"/>
            </a:lvl1pPr>
          </a:lstStyle>
          <a:p>
            <a:fld id="{8CEEC488-DFA6-44D4-AFB0-C242488D84E3}" type="slidenum">
              <a:rPr lang="en-US" smtClean="0"/>
              <a:t>‹#›</a:t>
            </a:fld>
            <a:endParaRPr lang="en-US" dirty="0"/>
          </a:p>
        </p:txBody>
      </p:sp>
      <p:sp>
        <p:nvSpPr>
          <p:cNvPr id="8" name="Rectangle 7"/>
          <p:cNvSpPr/>
          <p:nvPr/>
        </p:nvSpPr>
        <p:spPr>
          <a:xfrm>
            <a:off x="457200" y="527050"/>
            <a:ext cx="6053138" cy="2317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dirty="0">
                <a:solidFill>
                  <a:schemeClr val="bg1"/>
                </a:solidFill>
              </a:rPr>
              <a:t> Facilitator Notes                   Slide and Script</a:t>
            </a:r>
          </a:p>
        </p:txBody>
      </p:sp>
      <p:cxnSp>
        <p:nvCxnSpPr>
          <p:cNvPr id="9" name="Straight Connector 8"/>
          <p:cNvCxnSpPr/>
          <p:nvPr/>
        </p:nvCxnSpPr>
        <p:spPr>
          <a:xfrm>
            <a:off x="3212976" y="533400"/>
            <a:ext cx="0" cy="7711008"/>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55665"/>
      </p:ext>
    </p:extLst>
  </p:cSld>
  <p:clrMap bg1="lt1" tx1="dk1" bg2="lt2" tx2="dk2" accent1="accent1" accent2="accent2" accent3="accent3" accent4="accent4" accent5="accent5" accent6="accent6" hlink="hlink" folHlink="folHlink"/>
  <p:notesStyle>
    <a:lvl1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1pPr>
    <a:lvl2pPr marL="2286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2pPr>
    <a:lvl3pPr marL="3429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3pPr>
    <a:lvl4pPr marL="4572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4pPr>
    <a:lvl5pPr marL="5715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a:t>
            </a:fld>
            <a:endParaRPr lang="en-US"/>
          </a:p>
        </p:txBody>
      </p:sp>
    </p:spTree>
    <p:extLst>
      <p:ext uri="{BB962C8B-B14F-4D97-AF65-F5344CB8AC3E}">
        <p14:creationId xmlns:p14="http://schemas.microsoft.com/office/powerpoint/2010/main" val="1343383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This is the flow you will build in the HOL, that uses Forms and an approval process and then creates the environment and CDS</a:t>
            </a:r>
          </a:p>
        </p:txBody>
      </p:sp>
      <p:sp>
        <p:nvSpPr>
          <p:cNvPr id="4" name="Slide Number Placeholder 3"/>
          <p:cNvSpPr>
            <a:spLocks noGrp="1"/>
          </p:cNvSpPr>
          <p:nvPr>
            <p:ph type="sldNum" sz="quarter" idx="5"/>
          </p:nvPr>
        </p:nvSpPr>
        <p:spPr/>
        <p:txBody>
          <a:bodyPr/>
          <a:lstStyle/>
          <a:p>
            <a:fld id="{8CEEC488-DFA6-44D4-AFB0-C242488D84E3}" type="slidenum">
              <a:rPr lang="en-US" smtClean="0"/>
              <a:t>27</a:t>
            </a:fld>
            <a:endParaRPr lang="en-US" dirty="0"/>
          </a:p>
        </p:txBody>
      </p:sp>
    </p:spTree>
    <p:extLst>
      <p:ext uri="{BB962C8B-B14F-4D97-AF65-F5344CB8AC3E}">
        <p14:creationId xmlns:p14="http://schemas.microsoft.com/office/powerpoint/2010/main" val="1111555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10/22/2019 12:00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1401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endParaRPr lang="en-US" dirty="0"/>
          </a:p>
        </p:txBody>
      </p:sp>
      <p:sp>
        <p:nvSpPr>
          <p:cNvPr id="4" name="Header Placeholder 3"/>
          <p:cNvSpPr>
            <a:spLocks noGrp="1"/>
          </p:cNvSpPr>
          <p:nvPr>
            <p:ph type="hdr" sz="quarter" idx="10"/>
          </p:nvPr>
        </p:nvSpPr>
        <p:spPr/>
        <p:txBody>
          <a:bodyPr/>
          <a:lstStyle/>
          <a:p>
            <a:r>
              <a:rPr lang="en-US" dirty="0">
                <a:solidFill>
                  <a:prstClr val="black"/>
                </a:solidFill>
                <a:latin typeface="Calibri"/>
              </a:rPr>
              <a:t>SMSG Readiness</a:t>
            </a:r>
          </a:p>
        </p:txBody>
      </p:sp>
      <p:sp>
        <p:nvSpPr>
          <p:cNvPr id="5" name="Date Placeholder 4"/>
          <p:cNvSpPr>
            <a:spLocks noGrp="1"/>
          </p:cNvSpPr>
          <p:nvPr>
            <p:ph type="dt" idx="11"/>
          </p:nvPr>
        </p:nvSpPr>
        <p:spPr/>
        <p:txBody>
          <a:bodyPr/>
          <a:lstStyle/>
          <a:p>
            <a:fld id="{DA92B416-73DE-4FEE-A27A-F8FD94BB38BC}" type="datetime1">
              <a:rPr lang="en-US">
                <a:solidFill>
                  <a:prstClr val="black"/>
                </a:solidFill>
                <a:latin typeface="Calibri"/>
              </a:rPr>
              <a:pPr/>
              <a:t>10/22/2019</a:t>
            </a:fld>
            <a:endParaRPr lang="en-US" dirty="0">
              <a:solidFill>
                <a:prstClr val="black"/>
              </a:solidFill>
              <a:latin typeface="Calibri"/>
            </a:endParaRPr>
          </a:p>
        </p:txBody>
      </p:sp>
      <p:sp>
        <p:nvSpPr>
          <p:cNvPr id="6" name="Footer Placeholder 5"/>
          <p:cNvSpPr>
            <a:spLocks noGrp="1"/>
          </p:cNvSpPr>
          <p:nvPr>
            <p:ph type="ftr" sz="quarter" idx="12"/>
          </p:nvPr>
        </p:nvSpPr>
        <p:spPr/>
        <p:txBody>
          <a:bodyPr/>
          <a:lstStyle/>
          <a:p>
            <a:r>
              <a:rPr lang="en-US" dirty="0">
                <a:solidFill>
                  <a:srgbClr val="000000"/>
                </a:solidFill>
                <a:latin typeface="Calibr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Calibri"/>
              </a:rPr>
            </a:br>
            <a:r>
              <a:rPr lang="en-US" dirty="0">
                <a:solidFill>
                  <a:srgbClr val="000000"/>
                </a:solidFill>
                <a:latin typeface="Calibr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a:solidFill>
                  <a:prstClr val="black"/>
                </a:solidFill>
                <a:latin typeface="Calibri"/>
              </a:rPr>
              <a:pPr/>
              <a:t>29</a:t>
            </a:fld>
            <a:endParaRPr lang="en-US" dirty="0">
              <a:solidFill>
                <a:prstClr val="black"/>
              </a:solidFill>
              <a:latin typeface="Calibri"/>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 / Length: </a:t>
            </a:r>
            <a:r>
              <a:rPr lang="en-US" sz="900" b="1" dirty="0">
                <a:solidFill>
                  <a:srgbClr val="FF0000"/>
                </a:solidFill>
                <a:latin typeface="Calibri"/>
              </a:rPr>
              <a:t>2 minutes</a:t>
            </a:r>
          </a:p>
          <a:p>
            <a:pPr>
              <a:spcAft>
                <a:spcPts val="600"/>
              </a:spcAft>
            </a:pPr>
            <a:endParaRPr lang="en-US" sz="900" dirty="0">
              <a:solidFill>
                <a:srgbClr val="FF0000"/>
              </a:solidFill>
              <a:latin typeface="Calibri"/>
            </a:endParaRPr>
          </a:p>
          <a:p>
            <a:pPr>
              <a:spcAft>
                <a:spcPts val="600"/>
              </a:spcAft>
            </a:pPr>
            <a:r>
              <a:rPr lang="en-US" sz="900" dirty="0">
                <a:solidFill>
                  <a:srgbClr val="FF0000"/>
                </a:solidFill>
                <a:latin typeface="Calibri"/>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600906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Segoe UI" pitchFamily="34" charset="0"/>
                <a:ea typeface="Segoe UI" pitchFamily="34" charset="0"/>
                <a:cs typeface="Segoe UI" pitchFamily="34" charset="0"/>
              </a:rPr>
              <a:t>credentials are refreshed for up to ~8 hours before you’re required to sign in again to continue using the cmdlets.</a:t>
            </a:r>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6</a:t>
            </a:fld>
            <a:endParaRPr lang="en-US" dirty="0"/>
          </a:p>
        </p:txBody>
      </p:sp>
    </p:spTree>
    <p:extLst>
      <p:ext uri="{BB962C8B-B14F-4D97-AF65-F5344CB8AC3E}">
        <p14:creationId xmlns:p14="http://schemas.microsoft.com/office/powerpoint/2010/main" val="22607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Same methods apply to custom connectors as well</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10</a:t>
            </a:fld>
            <a:endParaRPr lang="en-US" dirty="0"/>
          </a:p>
        </p:txBody>
      </p:sp>
    </p:spTree>
    <p:extLst>
      <p:ext uri="{BB962C8B-B14F-4D97-AF65-F5344CB8AC3E}">
        <p14:creationId xmlns:p14="http://schemas.microsoft.com/office/powerpoint/2010/main" val="108948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11</a:t>
            </a:fld>
            <a:endParaRPr lang="en-US" dirty="0"/>
          </a:p>
        </p:txBody>
      </p:sp>
    </p:spTree>
    <p:extLst>
      <p:ext uri="{BB962C8B-B14F-4D97-AF65-F5344CB8AC3E}">
        <p14:creationId xmlns:p14="http://schemas.microsoft.com/office/powerpoint/2010/main" val="99772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10/22/2019 12:00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3807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17</a:t>
            </a:fld>
            <a:endParaRPr lang="en-US" dirty="0"/>
          </a:p>
        </p:txBody>
      </p:sp>
    </p:spTree>
    <p:extLst>
      <p:ext uri="{BB962C8B-B14F-4D97-AF65-F5344CB8AC3E}">
        <p14:creationId xmlns:p14="http://schemas.microsoft.com/office/powerpoint/2010/main" val="153322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10/22/2019 12:00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587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endParaRPr lang="en-US" dirty="0"/>
          </a:p>
        </p:txBody>
      </p:sp>
      <p:sp>
        <p:nvSpPr>
          <p:cNvPr id="4" name="Header Placeholder 3"/>
          <p:cNvSpPr>
            <a:spLocks noGrp="1"/>
          </p:cNvSpPr>
          <p:nvPr>
            <p:ph type="hdr" sz="quarter" idx="10"/>
          </p:nvPr>
        </p:nvSpPr>
        <p:spPr/>
        <p:txBody>
          <a:bodyPr/>
          <a:lstStyle/>
          <a:p>
            <a:r>
              <a:rPr lang="en-US" dirty="0">
                <a:solidFill>
                  <a:prstClr val="black"/>
                </a:solidFill>
                <a:latin typeface="Calibri"/>
              </a:rPr>
              <a:t>SMSG Readiness</a:t>
            </a:r>
          </a:p>
        </p:txBody>
      </p:sp>
      <p:sp>
        <p:nvSpPr>
          <p:cNvPr id="5" name="Date Placeholder 4"/>
          <p:cNvSpPr>
            <a:spLocks noGrp="1"/>
          </p:cNvSpPr>
          <p:nvPr>
            <p:ph type="dt" idx="11"/>
          </p:nvPr>
        </p:nvSpPr>
        <p:spPr/>
        <p:txBody>
          <a:bodyPr/>
          <a:lstStyle/>
          <a:p>
            <a:fld id="{FEF54A62-D533-4627-A90A-E4B4C6F4B140}" type="datetime1">
              <a:rPr lang="en-US">
                <a:solidFill>
                  <a:prstClr val="black"/>
                </a:solidFill>
                <a:latin typeface="Calibri"/>
              </a:rPr>
              <a:pPr/>
              <a:t>10/22/2019</a:t>
            </a:fld>
            <a:endParaRPr lang="en-US" dirty="0">
              <a:solidFill>
                <a:prstClr val="black"/>
              </a:solidFill>
              <a:latin typeface="Calibri"/>
            </a:endParaRPr>
          </a:p>
        </p:txBody>
      </p:sp>
      <p:sp>
        <p:nvSpPr>
          <p:cNvPr id="6" name="Footer Placeholder 5"/>
          <p:cNvSpPr>
            <a:spLocks noGrp="1"/>
          </p:cNvSpPr>
          <p:nvPr>
            <p:ph type="ftr" sz="quarter" idx="12"/>
          </p:nvPr>
        </p:nvSpPr>
        <p:spPr/>
        <p:txBody>
          <a:bodyPr/>
          <a:lstStyle/>
          <a:p>
            <a:r>
              <a:rPr lang="en-US" dirty="0">
                <a:solidFill>
                  <a:srgbClr val="000000"/>
                </a:solidFill>
                <a:latin typeface="Calibr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Calibri"/>
              </a:rPr>
            </a:br>
            <a:r>
              <a:rPr lang="en-US" dirty="0">
                <a:solidFill>
                  <a:srgbClr val="000000"/>
                </a:solidFill>
                <a:latin typeface="Calibr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a:solidFill>
                  <a:prstClr val="black"/>
                </a:solidFill>
                <a:latin typeface="Calibri"/>
              </a:rPr>
              <a:pPr/>
              <a:t>25</a:t>
            </a:fld>
            <a:endParaRPr lang="en-US" dirty="0">
              <a:solidFill>
                <a:prstClr val="black"/>
              </a:solidFill>
              <a:latin typeface="Calibri"/>
            </a:endParaRPr>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 / Length: </a:t>
            </a:r>
            <a:r>
              <a:rPr lang="en-US" sz="900" b="1" dirty="0">
                <a:solidFill>
                  <a:srgbClr val="FF0000"/>
                </a:solidFill>
                <a:latin typeface="Calibri"/>
              </a:rPr>
              <a:t>2 minutes</a:t>
            </a:r>
          </a:p>
          <a:p>
            <a:pPr marL="114300" indent="-114300">
              <a:lnSpc>
                <a:spcPct val="90000"/>
              </a:lnSpc>
              <a:spcAft>
                <a:spcPts val="333"/>
              </a:spcAft>
              <a:defRPr/>
            </a:pPr>
            <a:endParaRPr lang="en-US" sz="900" dirty="0">
              <a:solidFill>
                <a:srgbClr val="FF0000"/>
              </a:solidFill>
              <a:latin typeface="Calibri"/>
            </a:endParaRPr>
          </a:p>
          <a:p>
            <a:r>
              <a:rPr lang="en-US" sz="900" dirty="0">
                <a:solidFill>
                  <a:srgbClr val="FF0000"/>
                </a:solidFill>
                <a:latin typeface="Calibri"/>
              </a:rPr>
              <a:t>Review the objectives for this module. </a:t>
            </a:r>
          </a:p>
          <a:p>
            <a:endParaRPr lang="en-US" sz="900" dirty="0">
              <a:solidFill>
                <a:srgbClr val="FF0000"/>
              </a:solidFill>
              <a:latin typeface="Calibri"/>
            </a:endParaRPr>
          </a:p>
          <a:p>
            <a:r>
              <a:rPr lang="en-US" sz="900" dirty="0">
                <a:solidFill>
                  <a:srgbClr val="FF0000"/>
                </a:solidFill>
                <a:latin typeface="Calibri"/>
              </a:rPr>
              <a:t>Ask participants to use the </a:t>
            </a:r>
            <a:r>
              <a:rPr lang="en-US" sz="900" b="1" dirty="0">
                <a:solidFill>
                  <a:srgbClr val="FF0000"/>
                </a:solidFill>
                <a:latin typeface="Calibri"/>
              </a:rPr>
              <a:t>Text </a:t>
            </a:r>
            <a:r>
              <a:rPr lang="en-US" sz="900" dirty="0">
                <a:solidFill>
                  <a:srgbClr val="FF0000"/>
                </a:solidFill>
                <a:latin typeface="Calibri"/>
              </a:rPr>
              <a:t>tool to write on the screen if they had any questions about the module.  </a:t>
            </a:r>
          </a:p>
          <a:p>
            <a:pPr>
              <a:spcAft>
                <a:spcPts val="600"/>
              </a:spcAft>
              <a:defRPr/>
            </a:pPr>
            <a:endParaRPr lang="en-US" sz="800" dirty="0">
              <a:solidFill>
                <a:srgbClr val="FF0000"/>
              </a:solidFill>
              <a:latin typeface="Arial" pitchFamily="34" charset="0"/>
              <a:cs typeface="Arial" pitchFamily="34" charset="0"/>
            </a:endParaRPr>
          </a:p>
          <a:p>
            <a:pPr indent="228600">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2608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10/22/2019 12:00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 Id="rId4" Type="http://schemas.openxmlformats.org/officeDocument/2006/relationships/image" Target="../media/image7.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808" y="171451"/>
            <a:ext cx="8472313" cy="6093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66808" y="1083564"/>
            <a:ext cx="8472313" cy="2143664"/>
          </a:xfrm>
        </p:spPr>
        <p:txBody>
          <a:bodyPr/>
          <a:lstStyle>
            <a:lvl1pPr>
              <a:lnSpc>
                <a:spcPct val="100000"/>
              </a:lnSpc>
              <a:spcBef>
                <a:spcPts val="1200"/>
              </a:spcBef>
              <a:buClrTx/>
              <a:defRPr/>
            </a:lvl1pPr>
            <a:lvl2pPr marL="1146175" indent="-393700" defTabSz="1250950">
              <a:lnSpc>
                <a:spcPct val="100000"/>
              </a:lnSpc>
              <a:spcBef>
                <a:spcPts val="300"/>
              </a:spcBef>
              <a:buClrTx/>
              <a:defRPr/>
            </a:lvl2pPr>
            <a:lvl3pPr marL="1662113" indent="-344488">
              <a:lnSpc>
                <a:spcPct val="100000"/>
              </a:lnSpc>
              <a:buClrTx/>
              <a:defRPr/>
            </a:lvl3pPr>
            <a:lvl4pPr marL="2119313" indent="-344488">
              <a:lnSpc>
                <a:spcPct val="100000"/>
              </a:lnSpc>
              <a:buClrTx/>
              <a:defRPr/>
            </a:lvl4pPr>
            <a:lvl5pPr marL="2574925" indent="-334963">
              <a:lnSpc>
                <a:spcPct val="100000"/>
              </a:lnSpc>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92848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98598"/>
          </a:xfrm>
        </p:spPr>
        <p:txBody>
          <a:bodyPr/>
          <a:lstStyle>
            <a:lvl1pPr>
              <a:defRPr sz="3600"/>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7323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93358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2433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2000548"/>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1911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37BF-1ACB-44A0-8D1E-3483185C8FC8}"/>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DEE6DA-5148-4E30-873C-EB4DD391C445}"/>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751603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19592" y="1551275"/>
            <a:ext cx="7527400" cy="733299"/>
          </a:xfrm>
        </p:spPr>
        <p:txBody>
          <a:bodyPr anchor="b" anchorCtr="0"/>
          <a:lstStyle>
            <a:lvl1pPr>
              <a:defRPr sz="5400" spc="-113" baseline="0">
                <a:gradFill>
                  <a:gsLst>
                    <a:gs pos="1250">
                      <a:schemeClr val="tx1"/>
                    </a:gs>
                    <a:gs pos="99000">
                      <a:schemeClr val="tx1"/>
                    </a:gs>
                  </a:gsLst>
                  <a:lin ang="5400000" scaled="0"/>
                </a:gradFill>
              </a:defRPr>
            </a:lvl1pPr>
          </a:lstStyle>
          <a:p>
            <a:r>
              <a:rPr lang="en-US" dirty="0"/>
              <a:t>Click to edit title style</a:t>
            </a:r>
          </a:p>
        </p:txBody>
      </p:sp>
      <p:sp>
        <p:nvSpPr>
          <p:cNvPr id="8" name="Text Placeholder 4"/>
          <p:cNvSpPr>
            <a:spLocks noGrp="1"/>
          </p:cNvSpPr>
          <p:nvPr>
            <p:ph type="body" sz="quarter" idx="12" hasCustomPrompt="1"/>
          </p:nvPr>
        </p:nvSpPr>
        <p:spPr>
          <a:xfrm>
            <a:off x="719592" y="2519218"/>
            <a:ext cx="7527400" cy="366650"/>
          </a:xfrm>
        </p:spPr>
        <p:txBody>
          <a:bodyPr>
            <a:noAutofit/>
          </a:bodyPr>
          <a:lstStyle>
            <a:lvl1pPr marL="0" indent="0">
              <a:spcBef>
                <a:spcPts val="0"/>
              </a:spcBef>
              <a:buNone/>
              <a:defRPr spc="-53" baseline="0">
                <a:gradFill>
                  <a:gsLst>
                    <a:gs pos="1250">
                      <a:srgbClr val="969696"/>
                    </a:gs>
                    <a:gs pos="99000">
                      <a:srgbClr val="969696"/>
                    </a:gs>
                  </a:gsLst>
                  <a:lin ang="5400000" scaled="0"/>
                </a:gradFill>
                <a:latin typeface="+mj-lt"/>
              </a:defRPr>
            </a:lvl1pPr>
          </a:lstStyle>
          <a:p>
            <a:pPr lvl="0"/>
            <a:r>
              <a:rPr lang="en-US" dirty="0"/>
              <a:t>Speaker Title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337365" y="353344"/>
            <a:ext cx="1880603" cy="402908"/>
          </a:xfrm>
          <a:prstGeom prst="rect">
            <a:avLst/>
          </a:prstGeom>
        </p:spPr>
      </p:pic>
    </p:spTree>
    <p:extLst>
      <p:ext uri="{BB962C8B-B14F-4D97-AF65-F5344CB8AC3E}">
        <p14:creationId xmlns:p14="http://schemas.microsoft.com/office/powerpoint/2010/main" val="4508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7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5872-7516-47FA-BA00-0DE4640E215B}"/>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A7B34-D853-43E7-B9DC-A2B80D845FD4}"/>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6955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a:srcRect l="26945" t="8446"/>
          <a:stretch/>
        </p:blipFill>
        <p:spPr>
          <a:xfrm>
            <a:off x="5552042" y="176804"/>
            <a:ext cx="3420190" cy="28575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a:srcRect l="9968" t="15329" r="16707" b="27042"/>
          <a:stretch/>
        </p:blipFill>
        <p:spPr>
          <a:xfrm>
            <a:off x="5552043" y="3179720"/>
            <a:ext cx="3420189" cy="1792012"/>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171768" y="171768"/>
            <a:ext cx="5208508"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438150" y="1819336"/>
            <a:ext cx="4133850" cy="830997"/>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sz="2700">
                <a:gradFill>
                  <a:gsLst>
                    <a:gs pos="53982">
                      <a:schemeClr val="tx1"/>
                    </a:gs>
                    <a:gs pos="30000">
                      <a:schemeClr val="tx1"/>
                    </a:gs>
                  </a:gsLst>
                  <a:lin ang="5400000" scaled="1"/>
                </a:gradFill>
              </a:rPr>
              <a:t>Microsoft Business</a:t>
            </a:r>
            <a:br>
              <a:rPr lang="en-US" sz="2700">
                <a:gradFill>
                  <a:gsLst>
                    <a:gs pos="53982">
                      <a:schemeClr val="tx1"/>
                    </a:gs>
                    <a:gs pos="30000">
                      <a:schemeClr val="tx1"/>
                    </a:gs>
                  </a:gsLst>
                  <a:lin ang="5400000" scaled="1"/>
                </a:gradFill>
              </a:rPr>
            </a:br>
            <a:r>
              <a:rPr lang="en-US" sz="2700">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438150" y="2971800"/>
            <a:ext cx="4133850" cy="253916"/>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sz="1650">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a:stretch>
            <a:fillRect/>
          </a:stretch>
        </p:blipFill>
        <p:spPr bwMode="white">
          <a:xfrm>
            <a:off x="438150" y="439341"/>
            <a:ext cx="1024684" cy="219456"/>
          </a:xfrm>
          <a:prstGeom prst="rect">
            <a:avLst/>
          </a:prstGeom>
        </p:spPr>
      </p:pic>
    </p:spTree>
    <p:extLst>
      <p:ext uri="{BB962C8B-B14F-4D97-AF65-F5344CB8AC3E}">
        <p14:creationId xmlns:p14="http://schemas.microsoft.com/office/powerpoint/2010/main" val="364620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171768" y="171768"/>
            <a:ext cx="8800465"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Title 1"/>
          <p:cNvSpPr>
            <a:spLocks noGrp="1"/>
          </p:cNvSpPr>
          <p:nvPr>
            <p:ph type="title" hasCustomPrompt="1"/>
          </p:nvPr>
        </p:nvSpPr>
        <p:spPr bwMode="white">
          <a:xfrm>
            <a:off x="438150" y="2234833"/>
            <a:ext cx="6858000" cy="415499"/>
          </a:xfrm>
          <a:noFill/>
        </p:spPr>
        <p:txBody>
          <a:bodyPr lIns="0" tIns="0" rIns="0" bIns="0" anchor="b" anchorCtr="0">
            <a:spAutoFit/>
          </a:bodyPr>
          <a:lstStyle>
            <a:lvl1pPr>
              <a:defRPr sz="2700" spc="-38"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7095653" y="404881"/>
            <a:ext cx="1610197" cy="253916"/>
          </a:xfrm>
          <a:noFill/>
        </p:spPr>
        <p:txBody>
          <a:bodyPr wrap="square" lIns="0" tIns="0" rIns="0" bIns="0">
            <a:spAutoFit/>
          </a:bodyPr>
          <a:lstStyle>
            <a:lvl1pPr marL="0" indent="0" algn="r">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a:stretch>
            <a:fillRect/>
          </a:stretch>
        </p:blipFill>
        <p:spPr>
          <a:xfrm>
            <a:off x="438151" y="4255938"/>
            <a:ext cx="2440781" cy="491396"/>
          </a:xfrm>
          <a:prstGeom prst="rect">
            <a:avLst/>
          </a:prstGeom>
        </p:spPr>
      </p:pic>
    </p:spTree>
    <p:extLst>
      <p:ext uri="{BB962C8B-B14F-4D97-AF65-F5344CB8AC3E}">
        <p14:creationId xmlns:p14="http://schemas.microsoft.com/office/powerpoint/2010/main" val="4202257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29" y="171452"/>
            <a:ext cx="8471836" cy="609398"/>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87055" y="1085853"/>
            <a:ext cx="4118254" cy="2163669"/>
          </a:xfrm>
        </p:spPr>
        <p:txBody>
          <a:bodyPr/>
          <a:lstStyle>
            <a:lvl1pPr marL="339962" indent="-339962">
              <a:lnSpc>
                <a:spcPct val="90000"/>
              </a:lnSpc>
              <a:defRPr sz="2800"/>
            </a:lvl1pPr>
            <a:lvl2pPr marL="673310" indent="-325411">
              <a:lnSpc>
                <a:spcPct val="90000"/>
              </a:lnSpc>
              <a:defRPr sz="2400"/>
            </a:lvl2pPr>
            <a:lvl3pPr marL="953745" indent="-288372">
              <a:lnSpc>
                <a:spcPct val="90000"/>
              </a:lnSpc>
              <a:defRPr sz="2000"/>
            </a:lvl3pPr>
            <a:lvl4pPr marL="1227566" indent="-273821">
              <a:lnSpc>
                <a:spcPct val="90000"/>
              </a:lnSpc>
              <a:defRPr sz="1900"/>
            </a:lvl4pPr>
            <a:lvl5pPr marL="1515939" indent="-280435">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3"/>
            <a:ext cx="4120636" cy="2163669"/>
          </a:xfrm>
        </p:spPr>
        <p:txBody>
          <a:bodyPr/>
          <a:lstStyle>
            <a:lvl1pPr marL="347899" indent="-347899">
              <a:lnSpc>
                <a:spcPct val="90000"/>
              </a:lnSpc>
              <a:defRPr sz="2800"/>
            </a:lvl1pPr>
            <a:lvl2pPr marL="673310" indent="-339962">
              <a:lnSpc>
                <a:spcPct val="90000"/>
              </a:lnSpc>
              <a:defRPr sz="2400"/>
            </a:lvl2pPr>
            <a:lvl3pPr marL="961682" indent="-302923">
              <a:lnSpc>
                <a:spcPct val="90000"/>
              </a:lnSpc>
              <a:defRPr sz="2000"/>
            </a:lvl3pPr>
            <a:lvl4pPr marL="1227566" indent="-265885">
              <a:lnSpc>
                <a:spcPct val="90000"/>
              </a:lnSpc>
              <a:defRPr sz="1900"/>
            </a:lvl4pPr>
            <a:lvl5pPr marL="1515939" indent="-273821">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6479103"/>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251001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2537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8744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2289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116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893925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1558130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69788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469234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6880279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0428" y="171452"/>
            <a:ext cx="8371082" cy="60939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705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4" name="Content Placeholder 3"/>
          <p:cNvSpPr>
            <a:spLocks noGrp="1"/>
          </p:cNvSpPr>
          <p:nvPr>
            <p:ph sz="half" idx="2"/>
          </p:nvPr>
        </p:nvSpPr>
        <p:spPr>
          <a:xfrm>
            <a:off x="387055" y="1600202"/>
            <a:ext cx="4114800" cy="1554272"/>
          </a:xfrm>
        </p:spPr>
        <p:txBody>
          <a:bodyPr/>
          <a:lstStyle>
            <a:lvl1pPr marL="281759" indent="-281759">
              <a:defRPr sz="2300"/>
            </a:lvl1pPr>
            <a:lvl2pPr marL="562195" indent="-265885">
              <a:defRPr sz="2000"/>
            </a:lvl2pPr>
            <a:lvl3pPr marL="813528" indent="-243397">
              <a:defRPr sz="1900"/>
            </a:lvl3pPr>
            <a:lvl4pPr marL="1050311" indent="-228847">
              <a:defRPr sz="1700"/>
            </a:lvl4pPr>
            <a:lvl5pPr marL="1279156" indent="-20635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226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265" y="1600204"/>
            <a:ext cx="4115872" cy="1554272"/>
          </a:xfrm>
        </p:spPr>
        <p:txBody>
          <a:bodyPr/>
          <a:lstStyle>
            <a:lvl1pPr marL="296308" indent="-296308">
              <a:defRPr sz="2300"/>
            </a:lvl1pPr>
            <a:lvl2pPr marL="570131" indent="-273821">
              <a:defRPr sz="2000"/>
            </a:lvl2pPr>
            <a:lvl3pPr marL="821464" indent="-244720">
              <a:defRPr sz="1900"/>
            </a:lvl3pPr>
            <a:lvl4pPr marL="1050311" indent="-236783">
              <a:defRPr sz="1700"/>
            </a:lvl4pPr>
            <a:lvl5pPr marL="1279156" indent="-22090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8039649"/>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512287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258148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43255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1703158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78560779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7853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960413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40866177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4481598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30734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0430" y="171452"/>
            <a:ext cx="8371083" cy="60939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634163707"/>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0574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89916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4985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2287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813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7883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4653831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214185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51122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005841"/>
            <a:ext cx="8686800" cy="1323439"/>
          </a:xfrm>
        </p:spPr>
        <p:txBody>
          <a:bodyPr/>
          <a:lstStyle>
            <a:lvl1pPr>
              <a:buClr>
                <a:schemeClr val="tx1"/>
              </a:buClr>
              <a:defRPr>
                <a:solidFill>
                  <a:schemeClr val="tx1"/>
                </a:solidFill>
              </a:defRPr>
            </a:lvl1pPr>
            <a:lvl2pPr>
              <a:buClr>
                <a:schemeClr val="tx1"/>
              </a:buClr>
              <a:defRPr spc="-70" baseline="0">
                <a:solidFill>
                  <a:schemeClr val="tx1"/>
                </a:solidFill>
              </a:defRPr>
            </a:lvl2pPr>
            <a:lvl3pPr>
              <a:buClr>
                <a:schemeClr val="tx1"/>
              </a:buClr>
              <a:defRPr spc="-70" baseline="0">
                <a:solidFill>
                  <a:schemeClr val="tx1"/>
                </a:solidFill>
              </a:defRPr>
            </a:lvl3pPr>
            <a:lvl4pPr>
              <a:defRPr spc="-70" baseline="0">
                <a:solidFill>
                  <a:schemeClr val="tx2"/>
                </a:solidFill>
              </a:defRPr>
            </a:lvl4pPr>
            <a:lvl5pPr>
              <a:defRPr spc="-70"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228600" y="171450"/>
            <a:ext cx="8686800" cy="731520"/>
          </a:xfrm>
          <a:prstGeom prst="rect">
            <a:avLst/>
          </a:prstGeom>
        </p:spPr>
        <p:txBody>
          <a:bodyPr vert="horz" lIns="0" tIns="45720" rIns="0" bIns="45720" rtlCol="0" anchor="ctr">
            <a:noAutofit/>
          </a:bodyPr>
          <a:lstStyle/>
          <a:p>
            <a:r>
              <a:rPr lang="en-US" dirty="0"/>
              <a:t>Click To Edit Master Title Style</a:t>
            </a:r>
          </a:p>
        </p:txBody>
      </p:sp>
      <p:sp>
        <p:nvSpPr>
          <p:cNvPr id="7" name="Slide Number Placeholder 13"/>
          <p:cNvSpPr>
            <a:spLocks noGrp="1"/>
          </p:cNvSpPr>
          <p:nvPr>
            <p:ph type="sldNum" sz="quarter" idx="4"/>
          </p:nvPr>
        </p:nvSpPr>
        <p:spPr>
          <a:xfrm>
            <a:off x="6772275" y="4869180"/>
            <a:ext cx="2133600" cy="171450"/>
          </a:xfrm>
          <a:prstGeom prst="rect">
            <a:avLst/>
          </a:prstGeom>
        </p:spPr>
        <p:txBody>
          <a:bodyPr vert="horz" lIns="0" tIns="0" rIns="0" bIns="0" rtlCol="0" anchor="b"/>
          <a:lstStyle>
            <a:lvl1pPr algn="r">
              <a:defRPr sz="800">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3124200" y="4869180"/>
            <a:ext cx="2895600" cy="171450"/>
          </a:xfrm>
          <a:prstGeom prst="rect">
            <a:avLst/>
          </a:prstGeom>
        </p:spPr>
        <p:txBody>
          <a:bodyPr vert="horz" lIns="0" tIns="0" rIns="0" bIns="0" rtlCol="0" anchor="b"/>
          <a:lstStyle>
            <a:lvl1pPr algn="ctr">
              <a:defRPr sz="800">
                <a:solidFill>
                  <a:schemeClr val="tx1">
                    <a:tint val="75000"/>
                  </a:schemeClr>
                </a:solidFill>
              </a:defRPr>
            </a:lvl1pPr>
          </a:lstStyle>
          <a:p>
            <a:r>
              <a:rPr lang="en-US" dirty="0">
                <a:solidFill>
                  <a:srgbClr val="292929">
                    <a:tint val="75000"/>
                  </a:srgbClr>
                </a:solidFill>
              </a:rPr>
              <a:t>Microsoft Confidential</a:t>
            </a:r>
          </a:p>
        </p:txBody>
      </p:sp>
      <p:sp>
        <p:nvSpPr>
          <p:cNvPr id="9" name="Date Placeholder 3"/>
          <p:cNvSpPr>
            <a:spLocks noGrp="1"/>
          </p:cNvSpPr>
          <p:nvPr>
            <p:ph type="dt" sz="half" idx="2"/>
          </p:nvPr>
        </p:nvSpPr>
        <p:spPr>
          <a:xfrm>
            <a:off x="228600" y="4848606"/>
            <a:ext cx="2133600" cy="192024"/>
          </a:xfrm>
          <a:prstGeom prst="rect">
            <a:avLst/>
          </a:prstGeom>
        </p:spPr>
        <p:txBody>
          <a:bodyPr vert="horz" lIns="0" tIns="0" rIns="0" bIns="0" rtlCol="0" anchor="b"/>
          <a:lstStyle>
            <a:lvl1pPr algn="l">
              <a:defRPr lang="en-US" sz="800" smtClean="0">
                <a:solidFill>
                  <a:schemeClr val="tx1">
                    <a:tint val="75000"/>
                  </a:schemeClr>
                </a:solidFill>
              </a:defRPr>
            </a:lvl1pPr>
          </a:lstStyle>
          <a:p>
            <a:fld id="{FB4469CA-BC42-4EEE-A9C1-09712B6765A2}" type="datetimeFigureOut">
              <a:rPr lang="en-US">
                <a:solidFill>
                  <a:srgbClr val="292929">
                    <a:tint val="75000"/>
                  </a:srgbClr>
                </a:solidFill>
              </a:rPr>
              <a:pPr/>
              <a:t>10/22/2019</a:t>
            </a:fld>
            <a:endParaRPr dirty="0">
              <a:solidFill>
                <a:srgbClr val="292929">
                  <a:tint val="75000"/>
                </a:srgbClr>
              </a:solidFill>
            </a:endParaRPr>
          </a:p>
        </p:txBody>
      </p:sp>
    </p:spTree>
    <p:extLst>
      <p:ext uri="{BB962C8B-B14F-4D97-AF65-F5344CB8AC3E}">
        <p14:creationId xmlns:p14="http://schemas.microsoft.com/office/powerpoint/2010/main" val="15409891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3994547" y="0"/>
            <a:ext cx="5149453" cy="514945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438150" y="439341"/>
            <a:ext cx="1024830" cy="219456"/>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431358"/>
            <a:ext cx="3125915" cy="1218795"/>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436532" y="2971800"/>
            <a:ext cx="3123437" cy="207749"/>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4001691" y="0"/>
            <a:ext cx="5142309" cy="3852651"/>
          </a:xfrm>
          <a:prstGeom prst="rect">
            <a:avLst/>
          </a:prstGeom>
        </p:spPr>
      </p:pic>
    </p:spTree>
    <p:extLst>
      <p:ext uri="{BB962C8B-B14F-4D97-AF65-F5344CB8AC3E}">
        <p14:creationId xmlns:p14="http://schemas.microsoft.com/office/powerpoint/2010/main" val="33200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30088724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marL="0" indent="0">
              <a:buFont typeface="Wingdings" panose="05000000000000000000" pitchFamily="2" charset="2"/>
              <a:buNone/>
              <a:defRPr/>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lvl1pPr marL="171450" indent="-171450">
              <a:buFont typeface="Wingdings" panose="05000000000000000000" pitchFamily="2" charset="2"/>
              <a:buChar char="§"/>
              <a:defRPr/>
            </a:lvl1pPr>
            <a:lvl2pPr marL="342900" indent="-171450">
              <a:buFont typeface="Wingdings" panose="05000000000000000000" pitchFamily="2" charset="2"/>
              <a:buChar char="§"/>
              <a:defRPr/>
            </a:lvl2pPr>
            <a:lvl3pPr marL="492919" indent="-150019">
              <a:buFont typeface="Wingdings" panose="05000000000000000000" pitchFamily="2" charset="2"/>
              <a:buChar char="§"/>
              <a:defRPr/>
            </a:lvl3pPr>
            <a:lvl4pPr marL="632222" indent="-135731">
              <a:buFont typeface="Wingdings" panose="05000000000000000000" pitchFamily="2" charset="2"/>
              <a:buChar char="§"/>
              <a:defRPr/>
            </a:lvl4pPr>
            <a:lvl5pPr marL="767954" indent="-12620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3639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image" Target="../media/image4.emf"/><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theme" Target="../theme/theme5.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809" y="171452"/>
            <a:ext cx="8472312"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66808" y="1085851"/>
            <a:ext cx="8472313"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4651193"/>
      </p:ext>
    </p:extLst>
  </p:cSld>
  <p:clrMap bg1="lt1" tx1="dk1" bg2="lt2" tx2="dk2" accent1="accent1" accent2="accent2" accent3="accent3" accent4="accent4" accent5="accent5" accent6="accent6" hlink="hlink" folHlink="folHlink"/>
  <p:sldLayoutIdLst>
    <p:sldLayoutId id="2147483759" r:id="rId1"/>
    <p:sldLayoutId id="2147483761" r:id="rId2"/>
    <p:sldLayoutId id="2147483762" r:id="rId3"/>
    <p:sldLayoutId id="2147483763" r:id="rId4"/>
    <p:sldLayoutId id="2147483770" r:id="rId5"/>
    <p:sldLayoutId id="2147483772" r:id="rId6"/>
    <p:sldLayoutId id="2147483873" r:id="rId7"/>
    <p:sldLayoutId id="2147483874" r:id="rId8"/>
    <p:sldLayoutId id="2147483877" r:id="rId9"/>
    <p:sldLayoutId id="2147483879" r:id="rId10"/>
    <p:sldLayoutId id="2147483880" r:id="rId11"/>
    <p:sldLayoutId id="2147483912" r:id="rId12"/>
    <p:sldLayoutId id="2147483913" r:id="rId13"/>
  </p:sldLayoutIdLst>
  <p:transition spd="slow">
    <p:push/>
  </p:transition>
  <p:txStyles>
    <p:title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4"/>
            <a:ext cx="8740141"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0300254"/>
      </p:ext>
    </p:extLst>
  </p:cSld>
  <p:clrMap bg1="lt1" tx1="dk1" bg2="lt2" tx2="dk2" accent1="accent1" accent2="accent2" accent3="accent3" accent4="accent4" accent5="accent5" accent6="accent6" hlink="hlink" folHlink="folHlink"/>
  <p:sldLayoutIdLst>
    <p:sldLayoutId id="2147483914" r:id="rId1"/>
  </p:sldLayoutIdLst>
  <p:transition>
    <p:fade/>
  </p:transition>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dirty="0"/>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Third level (Size 20pt for the subtopics)</a:t>
            </a:r>
          </a:p>
          <a:p>
            <a:pPr lvl="4"/>
            <a:endParaRPr lang="en-US" dirty="0"/>
          </a:p>
        </p:txBody>
      </p:sp>
    </p:spTree>
    <p:extLst>
      <p:ext uri="{BB962C8B-B14F-4D97-AF65-F5344CB8AC3E}">
        <p14:creationId xmlns:p14="http://schemas.microsoft.com/office/powerpoint/2010/main" val="892740593"/>
      </p:ext>
    </p:extLst>
  </p:cSld>
  <p:clrMap bg1="lt1" tx1="dk1" bg2="lt2" tx2="dk2" accent1="accent1" accent2="accent2" accent3="accent3" accent4="accent4" accent5="accent5" accent6="accent6" hlink="hlink" folHlink="folHlink"/>
  <p:sldLayoutIdLst>
    <p:sldLayoutId id="2147483780" r:id="rId1"/>
    <p:sldLayoutId id="214748383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dirty="0"/>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Third level (Size 20pt for the subtopics)</a:t>
            </a:r>
          </a:p>
          <a:p>
            <a:pPr lvl="4"/>
            <a:endParaRPr lang="en-US" dirty="0"/>
          </a:p>
        </p:txBody>
      </p:sp>
    </p:spTree>
    <p:extLst>
      <p:ext uri="{BB962C8B-B14F-4D97-AF65-F5344CB8AC3E}">
        <p14:creationId xmlns:p14="http://schemas.microsoft.com/office/powerpoint/2010/main" val="3312779001"/>
      </p:ext>
    </p:extLst>
  </p:cSld>
  <p:clrMap bg1="lt1" tx1="dk1" bg2="lt2" tx2="dk2" accent1="accent1" accent2="accent2" accent3="accent3" accent4="accent4" accent5="accent5" accent6="accent6" hlink="hlink" folHlink="folHlink"/>
  <p:sldLayoutIdLst>
    <p:sldLayoutId id="214748391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295359763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aka.ms/powerwelcomeemai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ka.ms/newmakerdigest" TargetMode="External"/><Relationship Id="rId2" Type="http://schemas.openxmlformats.org/officeDocument/2006/relationships/hyperlink" Target="https://aka.ms/powerwelcomeemail"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hyperlink" Target="https://aka.ms/restrictflowconnector" TargetMode="External"/><Relationship Id="rId2" Type="http://schemas.openxmlformats.org/officeDocument/2006/relationships/hyperlink" Target="https://aka.ms/restrictappcreators" TargetMode="External"/><Relationship Id="rId1" Type="http://schemas.openxmlformats.org/officeDocument/2006/relationships/slideLayout" Target="../slideLayouts/slideLayout13.xml"/><Relationship Id="rId5" Type="http://schemas.openxmlformats.org/officeDocument/2006/relationships/hyperlink" Target="https://aka.ms/newconnectornotification" TargetMode="External"/><Relationship Id="rId4" Type="http://schemas.openxmlformats.org/officeDocument/2006/relationships/hyperlink" Target="https://aka.ms/restrictappconnecto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aka.ms/adminconnector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aka.ms/adminconnector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aka.ms/powerappspowershell"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docs.microsoft.com/power-platform/admin/powerapps-powershell#powerapps-cmdlets-for-administrators-preview"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323528" y="1380948"/>
            <a:ext cx="3125915" cy="1218795"/>
          </a:xfrm>
        </p:spPr>
        <p:txBody>
          <a:bodyPr/>
          <a:lstStyle/>
          <a:p>
            <a:r>
              <a:rPr lang="en-US" dirty="0"/>
              <a:t>Alert and Action</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434052" y="2715766"/>
            <a:ext cx="3125915" cy="323165"/>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100" dirty="0"/>
              <a:t>Microsoft Power Platform</a:t>
            </a:r>
          </a:p>
        </p:txBody>
      </p:sp>
      <p:graphicFrame>
        <p:nvGraphicFramePr>
          <p:cNvPr id="5" name="Diagram 4">
            <a:extLst>
              <a:ext uri="{FF2B5EF4-FFF2-40B4-BE49-F238E27FC236}">
                <a16:creationId xmlns:a16="http://schemas.microsoft.com/office/drawing/2014/main" id="{E40EAF0F-C263-4E55-9283-CE3B568E8FC2}"/>
              </a:ext>
            </a:extLst>
          </p:cNvPr>
          <p:cNvGraphicFramePr/>
          <p:nvPr>
            <p:extLst>
              <p:ext uri="{D42A27DB-BD31-4B8C-83A1-F6EECF244321}">
                <p14:modId xmlns:p14="http://schemas.microsoft.com/office/powerpoint/2010/main" val="3941679631"/>
              </p:ext>
            </p:extLst>
          </p:nvPr>
        </p:nvGraphicFramePr>
        <p:xfrm>
          <a:off x="1740785" y="3402723"/>
          <a:ext cx="7067661"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5F1D905-3066-4647-844B-8EF319D39CA2}"/>
              </a:ext>
            </a:extLst>
          </p:cNvPr>
          <p:cNvSpPr txBox="1"/>
          <p:nvPr/>
        </p:nvSpPr>
        <p:spPr>
          <a:xfrm>
            <a:off x="423022" y="3361599"/>
            <a:ext cx="1252331" cy="1477328"/>
          </a:xfrm>
          <a:prstGeom prst="rect">
            <a:avLst/>
          </a:prstGeom>
          <a:noFill/>
        </p:spPr>
        <p:txBody>
          <a:bodyPr wrap="none" lIns="0" tIns="0" rIns="0" bIns="0" rtlCol="0">
            <a:spAutoFit/>
          </a:bodyPr>
          <a:lstStyle/>
          <a:p>
            <a:pPr algn="ctr"/>
            <a:r>
              <a:rPr lang="en-US" sz="3200" dirty="0">
                <a:gradFill>
                  <a:gsLst>
                    <a:gs pos="0">
                      <a:schemeClr val="tx1"/>
                    </a:gs>
                    <a:gs pos="86000">
                      <a:schemeClr val="tx1"/>
                    </a:gs>
                  </a:gsLst>
                  <a:lin ang="5400000" scaled="0"/>
                </a:gradFill>
              </a:rPr>
              <a:t>Govern</a:t>
            </a:r>
          </a:p>
          <a:p>
            <a:pPr algn="ctr"/>
            <a:r>
              <a:rPr lang="en-US" sz="3200" dirty="0">
                <a:gradFill>
                  <a:gsLst>
                    <a:gs pos="0">
                      <a:schemeClr val="tx1"/>
                    </a:gs>
                    <a:gs pos="86000">
                      <a:schemeClr val="tx1"/>
                    </a:gs>
                  </a:gsLst>
                  <a:lin ang="5400000" scaled="0"/>
                </a:gradFill>
              </a:rPr>
              <a:t>&amp; </a:t>
            </a:r>
          </a:p>
          <a:p>
            <a:pPr algn="ctr"/>
            <a:r>
              <a:rPr lang="en-US" sz="3200" dirty="0">
                <a:gradFill>
                  <a:gsLst>
                    <a:gs pos="0">
                      <a:schemeClr val="tx1"/>
                    </a:gs>
                    <a:gs pos="86000">
                      <a:schemeClr val="tx1"/>
                    </a:gs>
                  </a:gsLst>
                  <a:lin ang="5400000" scaled="0"/>
                </a:gradFill>
              </a:rPr>
              <a:t>Grow</a:t>
            </a:r>
          </a:p>
        </p:txBody>
      </p:sp>
      <p:graphicFrame>
        <p:nvGraphicFramePr>
          <p:cNvPr id="7" name="Diagram 6">
            <a:extLst>
              <a:ext uri="{FF2B5EF4-FFF2-40B4-BE49-F238E27FC236}">
                <a16:creationId xmlns:a16="http://schemas.microsoft.com/office/drawing/2014/main" id="{2F1091F4-92CA-4057-A19E-9ECF9C9FF715}"/>
              </a:ext>
            </a:extLst>
          </p:cNvPr>
          <p:cNvGraphicFramePr/>
          <p:nvPr>
            <p:extLst>
              <p:ext uri="{D42A27DB-BD31-4B8C-83A1-F6EECF244321}">
                <p14:modId xmlns:p14="http://schemas.microsoft.com/office/powerpoint/2010/main" val="2838834079"/>
              </p:ext>
            </p:extLst>
          </p:nvPr>
        </p:nvGraphicFramePr>
        <p:xfrm>
          <a:off x="1733252" y="4380231"/>
          <a:ext cx="5386095" cy="501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Connectors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Connectors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830292"/>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300" dirty="0"/>
              <a:t>Get-</a:t>
            </a:r>
            <a:r>
              <a:rPr lang="en-US" sz="1300" dirty="0" err="1"/>
              <a:t>AdminPowerAppConnection</a:t>
            </a:r>
            <a:endParaRPr lang="en-US" sz="1300" dirty="0"/>
          </a:p>
          <a:p>
            <a:pPr marL="285750" indent="-285750">
              <a:lnSpc>
                <a:spcPct val="200000"/>
              </a:lnSpc>
              <a:buFont typeface="Wingdings" panose="05000000000000000000" pitchFamily="2" charset="2"/>
              <a:buChar char="§"/>
            </a:pPr>
            <a:r>
              <a:rPr lang="en-US" sz="1300" dirty="0"/>
              <a:t>Remove-</a:t>
            </a:r>
            <a:r>
              <a:rPr lang="en-US" sz="1300" dirty="0" err="1"/>
              <a:t>AdminPowerAppConnection</a:t>
            </a:r>
            <a:endParaRPr lang="en-US" sz="13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182340" y="1617643"/>
            <a:ext cx="4998171" cy="1230401"/>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300" dirty="0"/>
              <a:t>Get-</a:t>
            </a:r>
            <a:r>
              <a:rPr lang="en-US" sz="1300" dirty="0" err="1"/>
              <a:t>AdminPowerAppConnectionRoleAssignment</a:t>
            </a:r>
            <a:r>
              <a:rPr lang="en-US" sz="1300" dirty="0"/>
              <a:t> </a:t>
            </a:r>
          </a:p>
          <a:p>
            <a:pPr marL="285750" indent="-285750">
              <a:lnSpc>
                <a:spcPct val="200000"/>
              </a:lnSpc>
              <a:buFont typeface="Wingdings" panose="05000000000000000000" pitchFamily="2" charset="2"/>
              <a:buChar char="§"/>
            </a:pPr>
            <a:r>
              <a:rPr lang="en-US" sz="1300" dirty="0"/>
              <a:t>Set-</a:t>
            </a:r>
            <a:r>
              <a:rPr lang="en-US" sz="1300" dirty="0" err="1"/>
              <a:t>AdminPowerAppEnvironmentConnectionRoleAssignment</a:t>
            </a:r>
            <a:endParaRPr lang="en-US" sz="1300" dirty="0"/>
          </a:p>
          <a:p>
            <a:pPr marL="285750" indent="-285750">
              <a:lnSpc>
                <a:spcPct val="200000"/>
              </a:lnSpc>
              <a:buFont typeface="Wingdings" panose="05000000000000000000" pitchFamily="2" charset="2"/>
              <a:buChar char="§"/>
            </a:pPr>
            <a:r>
              <a:rPr lang="en-US" sz="1300" dirty="0"/>
              <a:t>Remove-</a:t>
            </a:r>
            <a:r>
              <a:rPr lang="en-US" sz="1300" dirty="0" err="1"/>
              <a:t>AdminPowerAppConnectionRoleAssignment</a:t>
            </a:r>
            <a:endParaRPr lang="en-US" sz="13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339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263E6F-D0AB-4F71-BD1D-DE7AF99BE3EA}"/>
              </a:ext>
            </a:extLst>
          </p:cNvPr>
          <p:cNvSpPr/>
          <p:nvPr/>
        </p:nvSpPr>
        <p:spPr bwMode="auto">
          <a:xfrm>
            <a:off x="107504" y="4161358"/>
            <a:ext cx="8856984" cy="930672"/>
          </a:xfrm>
          <a:prstGeom prst="rect">
            <a:avLst/>
          </a:prstGeom>
          <a:solidFill>
            <a:schemeClr val="bg1"/>
          </a:solidFill>
          <a:ln>
            <a:solidFill>
              <a:srgbClr val="0070C0"/>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other tenant resources </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Users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861774"/>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AdminPowerAppsUserDetails</a:t>
            </a:r>
            <a:endParaRPr lang="en-US" sz="1600" dirty="0"/>
          </a:p>
          <a:p>
            <a:pPr marL="285750" indent="-285750">
              <a:buFont typeface="Wingdings" panose="05000000000000000000" pitchFamily="2" charset="2"/>
              <a:buChar char="§"/>
            </a:pPr>
            <a:r>
              <a:rPr lang="en-US" sz="1600" dirty="0"/>
              <a:t>Get-</a:t>
            </a:r>
            <a:r>
              <a:rPr lang="en-US" sz="1600" dirty="0" err="1"/>
              <a:t>AdminFlowUserDetails</a:t>
            </a:r>
            <a:r>
              <a:rPr lang="en-US" sz="1600" dirty="0"/>
              <a:t> </a:t>
            </a:r>
          </a:p>
          <a:p>
            <a:pPr marL="285750" indent="-285750">
              <a:buFont typeface="Wingdings" panose="05000000000000000000" pitchFamily="2" charset="2"/>
              <a:buChar char="§"/>
            </a:pPr>
            <a:r>
              <a:rPr lang="en-US" sz="1600" dirty="0"/>
              <a:t>Remove-</a:t>
            </a:r>
            <a:r>
              <a:rPr lang="en-US" sz="1600" dirty="0" err="1"/>
              <a:t>AdminFlowUserDetails</a:t>
            </a:r>
            <a:endParaRPr lang="en-US" sz="11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Data Loss Prevention</a:t>
            </a:r>
          </a:p>
        </p:txBody>
      </p:sp>
      <p:sp>
        <p:nvSpPr>
          <p:cNvPr id="7" name="Rectangle 6">
            <a:extLst>
              <a:ext uri="{FF2B5EF4-FFF2-40B4-BE49-F238E27FC236}">
                <a16:creationId xmlns:a16="http://schemas.microsoft.com/office/drawing/2014/main" id="{BC09DDBC-8F07-434C-B1ED-5EAB0547E291}"/>
              </a:ext>
            </a:extLst>
          </p:cNvPr>
          <p:cNvSpPr/>
          <p:nvPr/>
        </p:nvSpPr>
        <p:spPr>
          <a:xfrm>
            <a:off x="4543599" y="1635646"/>
            <a:ext cx="4699169" cy="2123658"/>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AdminDlpPolicy</a:t>
            </a:r>
            <a:endParaRPr lang="en-US" sz="1600" dirty="0"/>
          </a:p>
          <a:p>
            <a:pPr marL="285750" indent="-285750">
              <a:buFont typeface="Wingdings" panose="05000000000000000000" pitchFamily="2" charset="2"/>
              <a:buChar char="§"/>
            </a:pPr>
            <a:r>
              <a:rPr lang="en-US" sz="1600" dirty="0"/>
              <a:t>New-</a:t>
            </a:r>
            <a:r>
              <a:rPr lang="en-US" sz="1600" dirty="0" err="1"/>
              <a:t>AdminDlpPolicy</a:t>
            </a:r>
            <a:endParaRPr lang="en-US" sz="1600" dirty="0"/>
          </a:p>
          <a:p>
            <a:pPr marL="285750" indent="-285750">
              <a:buFont typeface="Wingdings" panose="05000000000000000000" pitchFamily="2" charset="2"/>
              <a:buChar char="§"/>
            </a:pPr>
            <a:r>
              <a:rPr lang="en-US" sz="1600" dirty="0"/>
              <a:t>Remove-</a:t>
            </a:r>
            <a:r>
              <a:rPr lang="en-US" sz="1600" dirty="0" err="1"/>
              <a:t>AdminDlpPolicy</a:t>
            </a:r>
            <a:endParaRPr lang="en-US" sz="1600" dirty="0"/>
          </a:p>
          <a:p>
            <a:pPr marL="285750" indent="-285750">
              <a:buFont typeface="Wingdings" panose="05000000000000000000" pitchFamily="2" charset="2"/>
              <a:buChar char="§"/>
            </a:pPr>
            <a:r>
              <a:rPr lang="en-US" sz="1600" dirty="0"/>
              <a:t>Set-</a:t>
            </a:r>
            <a:r>
              <a:rPr lang="en-US" sz="1600" dirty="0" err="1"/>
              <a:t>AdminDlpPolicy</a:t>
            </a:r>
            <a:endParaRPr lang="en-US" sz="1600" dirty="0"/>
          </a:p>
          <a:p>
            <a:pPr marL="285750" indent="-285750">
              <a:buFont typeface="Wingdings" panose="05000000000000000000" pitchFamily="2" charset="2"/>
              <a:buChar char="§"/>
            </a:pPr>
            <a:r>
              <a:rPr lang="en-US" sz="1600" dirty="0"/>
              <a:t>Add-</a:t>
            </a:r>
            <a:r>
              <a:rPr lang="en-US" sz="1600" dirty="0" err="1"/>
              <a:t>ConnectorToBusinessDataGroup</a:t>
            </a:r>
            <a:r>
              <a:rPr lang="en-US" sz="1600" dirty="0"/>
              <a:t> </a:t>
            </a:r>
          </a:p>
          <a:p>
            <a:pPr marL="285750" indent="-285750">
              <a:buFont typeface="Wingdings" panose="05000000000000000000" pitchFamily="2" charset="2"/>
              <a:buChar char="§"/>
            </a:pPr>
            <a:r>
              <a:rPr lang="en-US" sz="1600" dirty="0"/>
              <a:t>Remove-</a:t>
            </a:r>
            <a:r>
              <a:rPr lang="en-US" sz="1600" dirty="0" err="1"/>
              <a:t>ConnectorFromBusinessDataGroup</a:t>
            </a:r>
            <a:r>
              <a:rPr lang="en-US" sz="1600" dirty="0"/>
              <a:t> </a:t>
            </a:r>
          </a:p>
          <a:p>
            <a:pPr marL="285750" indent="-285750">
              <a:buFont typeface="Wingdings" panose="05000000000000000000" pitchFamily="2" charset="2"/>
              <a:buChar char="§"/>
            </a:pPr>
            <a:r>
              <a:rPr lang="en-US" sz="1600" dirty="0"/>
              <a:t>Add-</a:t>
            </a:r>
            <a:r>
              <a:rPr lang="en-US" sz="1600" dirty="0" err="1"/>
              <a:t>CustomConnectorToPolicy</a:t>
            </a:r>
            <a:endParaRPr lang="en-US" sz="1600" dirty="0"/>
          </a:p>
          <a:p>
            <a:pPr marL="285750" indent="-285750">
              <a:buFont typeface="Wingdings" panose="05000000000000000000" pitchFamily="2" charset="2"/>
              <a:buChar char="§"/>
            </a:pPr>
            <a:r>
              <a:rPr lang="en-US" sz="1600" dirty="0"/>
              <a:t>Remove-</a:t>
            </a:r>
            <a:r>
              <a:rPr lang="en-US" sz="1600" dirty="0" err="1"/>
              <a:t>CustomConnectorFromPolicy</a:t>
            </a:r>
            <a:endParaRPr lang="en-US" sz="105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7EE2D50-4435-4C87-9406-94AFCF9F2CE0}"/>
              </a:ext>
            </a:extLst>
          </p:cNvPr>
          <p:cNvSpPr/>
          <p:nvPr/>
        </p:nvSpPr>
        <p:spPr bwMode="auto">
          <a:xfrm>
            <a:off x="179512" y="2787774"/>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Tenant Settings </a:t>
            </a:r>
          </a:p>
        </p:txBody>
      </p:sp>
      <p:sp>
        <p:nvSpPr>
          <p:cNvPr id="9" name="Rectangle 8">
            <a:extLst>
              <a:ext uri="{FF2B5EF4-FFF2-40B4-BE49-F238E27FC236}">
                <a16:creationId xmlns:a16="http://schemas.microsoft.com/office/drawing/2014/main" id="{F587CFD7-4C54-4C1A-8DF2-E9651C2CCCAB}"/>
              </a:ext>
            </a:extLst>
          </p:cNvPr>
          <p:cNvSpPr/>
          <p:nvPr/>
        </p:nvSpPr>
        <p:spPr>
          <a:xfrm>
            <a:off x="107504" y="3308564"/>
            <a:ext cx="4608512" cy="1846659"/>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TenantSettings</a:t>
            </a:r>
            <a:endParaRPr lang="en-US" sz="1600" dirty="0"/>
          </a:p>
          <a:p>
            <a:pPr marL="285750" indent="-285750">
              <a:buFont typeface="Wingdings" panose="05000000000000000000" pitchFamily="2" charset="2"/>
              <a:buChar char="§"/>
            </a:pPr>
            <a:r>
              <a:rPr lang="en-US" sz="1600" dirty="0"/>
              <a:t>Set-</a:t>
            </a:r>
            <a:r>
              <a:rPr lang="en-US" sz="1600" dirty="0" err="1"/>
              <a:t>TenantSettings</a:t>
            </a:r>
            <a:endParaRPr lang="en-US" sz="1600" dirty="0"/>
          </a:p>
          <a:p>
            <a:endParaRPr lang="en-US" sz="1100" dirty="0"/>
          </a:p>
          <a:p>
            <a:endParaRPr lang="en-US" dirty="0"/>
          </a:p>
          <a:p>
            <a:r>
              <a:rPr lang="en-US" sz="1400" dirty="0"/>
              <a:t>$settings = @{ </a:t>
            </a:r>
            <a:r>
              <a:rPr lang="en-US" sz="1400" dirty="0" err="1"/>
              <a:t>DisableEnvironmentCreationByNonAdminUsers</a:t>
            </a:r>
            <a:r>
              <a:rPr lang="en-US" sz="1400" dirty="0"/>
              <a:t> = $true }</a:t>
            </a:r>
          </a:p>
          <a:p>
            <a:r>
              <a:rPr lang="en-US" sz="1400" dirty="0"/>
              <a:t>Set-</a:t>
            </a:r>
            <a:r>
              <a:rPr lang="en-US" sz="1400" dirty="0" err="1"/>
              <a:t>TenantSettings</a:t>
            </a:r>
            <a:r>
              <a:rPr lang="en-US" sz="1400" dirty="0"/>
              <a:t> $settings</a:t>
            </a:r>
          </a:p>
          <a:p>
            <a:endParaRPr lang="en-US" sz="1100" dirty="0"/>
          </a:p>
        </p:txBody>
      </p:sp>
      <p:sp>
        <p:nvSpPr>
          <p:cNvPr id="3" name="Arrow: Bent 2">
            <a:extLst>
              <a:ext uri="{FF2B5EF4-FFF2-40B4-BE49-F238E27FC236}">
                <a16:creationId xmlns:a16="http://schemas.microsoft.com/office/drawing/2014/main" id="{41580428-4349-4D59-8079-46DDB6A6320C}"/>
              </a:ext>
            </a:extLst>
          </p:cNvPr>
          <p:cNvSpPr/>
          <p:nvPr/>
        </p:nvSpPr>
        <p:spPr bwMode="auto">
          <a:xfrm rot="5400000">
            <a:off x="2421295" y="3614906"/>
            <a:ext cx="457554" cy="675504"/>
          </a:xfrm>
          <a:prstGeom prst="ben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
        <p:nvSpPr>
          <p:cNvPr id="10" name="TextBox 9">
            <a:extLst>
              <a:ext uri="{FF2B5EF4-FFF2-40B4-BE49-F238E27FC236}">
                <a16:creationId xmlns:a16="http://schemas.microsoft.com/office/drawing/2014/main" id="{95560411-DE8B-449B-88E9-13371BFD7CAE}"/>
              </a:ext>
            </a:extLst>
          </p:cNvPr>
          <p:cNvSpPr txBox="1"/>
          <p:nvPr/>
        </p:nvSpPr>
        <p:spPr>
          <a:xfrm>
            <a:off x="4572000" y="4336702"/>
            <a:ext cx="4267121" cy="615553"/>
          </a:xfrm>
          <a:prstGeom prst="rect">
            <a:avLst/>
          </a:prstGeom>
          <a:noFill/>
        </p:spPr>
        <p:txBody>
          <a:bodyPr wrap="square" lIns="0" tIns="0" rIns="0" bIns="0" rtlCol="0">
            <a:spAutoFit/>
          </a:bodyPr>
          <a:lstStyle/>
          <a:p>
            <a:pPr algn="ctr"/>
            <a:r>
              <a:rPr lang="en-US" sz="2000" u="sng" dirty="0">
                <a:gradFill>
                  <a:gsLst>
                    <a:gs pos="0">
                      <a:schemeClr val="tx1"/>
                    </a:gs>
                    <a:gs pos="86000">
                      <a:schemeClr val="tx1"/>
                    </a:gs>
                  </a:gsLst>
                  <a:lin ang="5400000" scaled="0"/>
                </a:gradFill>
              </a:rPr>
              <a:t>Environment creation setting just launched in May ‘19</a:t>
            </a:r>
          </a:p>
        </p:txBody>
      </p:sp>
    </p:spTree>
    <p:extLst>
      <p:ext uri="{BB962C8B-B14F-4D97-AF65-F5344CB8AC3E}">
        <p14:creationId xmlns:p14="http://schemas.microsoft.com/office/powerpoint/2010/main" val="1303200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4A39-1D60-4772-888B-490A4E5038BD}"/>
              </a:ext>
            </a:extLst>
          </p:cNvPr>
          <p:cNvSpPr>
            <a:spLocks noGrp="1"/>
          </p:cNvSpPr>
          <p:nvPr>
            <p:ph type="title"/>
          </p:nvPr>
        </p:nvSpPr>
        <p:spPr>
          <a:xfrm>
            <a:off x="366809" y="171452"/>
            <a:ext cx="8472312" cy="775597"/>
          </a:xfrm>
        </p:spPr>
        <p:txBody>
          <a:bodyPr/>
          <a:lstStyle/>
          <a:p>
            <a:r>
              <a:rPr lang="en-US" sz="2800" dirty="0"/>
              <a:t>Build the policies you need with the PowerApps, Microsoft Flow Management Connectors</a:t>
            </a:r>
          </a:p>
        </p:txBody>
      </p:sp>
      <p:sp>
        <p:nvSpPr>
          <p:cNvPr id="3" name="Content Placeholder 2">
            <a:extLst>
              <a:ext uri="{FF2B5EF4-FFF2-40B4-BE49-F238E27FC236}">
                <a16:creationId xmlns:a16="http://schemas.microsoft.com/office/drawing/2014/main" id="{6782451E-FE15-4CB8-81A3-DF0B405E4966}"/>
              </a:ext>
            </a:extLst>
          </p:cNvPr>
          <p:cNvSpPr>
            <a:spLocks noGrp="1"/>
          </p:cNvSpPr>
          <p:nvPr>
            <p:ph sz="quarter" idx="10"/>
          </p:nvPr>
        </p:nvSpPr>
        <p:spPr>
          <a:xfrm>
            <a:off x="438150" y="1076325"/>
            <a:ext cx="8264129" cy="1474250"/>
          </a:xfrm>
        </p:spPr>
        <p:txBody>
          <a:bodyPr/>
          <a:lstStyle/>
          <a:p>
            <a:r>
              <a:rPr lang="en-US" sz="2000" dirty="0"/>
              <a:t>Full control</a:t>
            </a:r>
          </a:p>
          <a:p>
            <a:pPr lvl="1"/>
            <a:r>
              <a:rPr lang="en-US" sz="1800" dirty="0"/>
              <a:t>Power Platform APIs in an accessible connector interface, provide admin access to resources</a:t>
            </a:r>
          </a:p>
          <a:p>
            <a:r>
              <a:rPr lang="en-US" sz="2000" dirty="0"/>
              <a:t>Customization</a:t>
            </a:r>
          </a:p>
          <a:p>
            <a:pPr lvl="1"/>
            <a:r>
              <a:rPr lang="en-US" sz="1800" dirty="0"/>
              <a:t>Build the policies you need to implement administration + governance requirements</a:t>
            </a:r>
          </a:p>
        </p:txBody>
      </p:sp>
      <p:pic>
        <p:nvPicPr>
          <p:cNvPr id="4" name="Picture 3">
            <a:extLst>
              <a:ext uri="{FF2B5EF4-FFF2-40B4-BE49-F238E27FC236}">
                <a16:creationId xmlns:a16="http://schemas.microsoft.com/office/drawing/2014/main" id="{9C956852-F61D-4B03-99ED-3DCD6DFE5429}"/>
              </a:ext>
            </a:extLst>
          </p:cNvPr>
          <p:cNvPicPr>
            <a:picLocks noChangeAspect="1"/>
          </p:cNvPicPr>
          <p:nvPr/>
        </p:nvPicPr>
        <p:blipFill>
          <a:blip r:embed="rId3"/>
          <a:stretch>
            <a:fillRect/>
          </a:stretch>
        </p:blipFill>
        <p:spPr>
          <a:xfrm>
            <a:off x="893620" y="2682830"/>
            <a:ext cx="413280" cy="413280"/>
          </a:xfrm>
          <a:prstGeom prst="rect">
            <a:avLst/>
          </a:prstGeom>
        </p:spPr>
      </p:pic>
      <p:pic>
        <p:nvPicPr>
          <p:cNvPr id="5" name="Picture 4">
            <a:extLst>
              <a:ext uri="{FF2B5EF4-FFF2-40B4-BE49-F238E27FC236}">
                <a16:creationId xmlns:a16="http://schemas.microsoft.com/office/drawing/2014/main" id="{9AB4072C-E65D-425E-B488-08489B03B2BE}"/>
              </a:ext>
            </a:extLst>
          </p:cNvPr>
          <p:cNvPicPr>
            <a:picLocks noChangeAspect="1"/>
          </p:cNvPicPr>
          <p:nvPr/>
        </p:nvPicPr>
        <p:blipFill>
          <a:blip r:embed="rId4"/>
          <a:stretch>
            <a:fillRect/>
          </a:stretch>
        </p:blipFill>
        <p:spPr>
          <a:xfrm>
            <a:off x="893620" y="3175506"/>
            <a:ext cx="413280" cy="413280"/>
          </a:xfrm>
          <a:prstGeom prst="rect">
            <a:avLst/>
          </a:prstGeom>
        </p:spPr>
      </p:pic>
      <p:pic>
        <p:nvPicPr>
          <p:cNvPr id="7" name="Picture 6">
            <a:extLst>
              <a:ext uri="{FF2B5EF4-FFF2-40B4-BE49-F238E27FC236}">
                <a16:creationId xmlns:a16="http://schemas.microsoft.com/office/drawing/2014/main" id="{3BCF9E50-C19A-4C28-9869-7B3ACC9981FB}"/>
              </a:ext>
            </a:extLst>
          </p:cNvPr>
          <p:cNvPicPr>
            <a:picLocks noChangeAspect="1"/>
          </p:cNvPicPr>
          <p:nvPr/>
        </p:nvPicPr>
        <p:blipFill>
          <a:blip r:embed="rId5"/>
          <a:stretch>
            <a:fillRect/>
          </a:stretch>
        </p:blipFill>
        <p:spPr>
          <a:xfrm>
            <a:off x="893620" y="4154138"/>
            <a:ext cx="413280" cy="413280"/>
          </a:xfrm>
          <a:prstGeom prst="rect">
            <a:avLst/>
          </a:prstGeom>
        </p:spPr>
      </p:pic>
      <p:pic>
        <p:nvPicPr>
          <p:cNvPr id="8" name="Picture 7">
            <a:extLst>
              <a:ext uri="{FF2B5EF4-FFF2-40B4-BE49-F238E27FC236}">
                <a16:creationId xmlns:a16="http://schemas.microsoft.com/office/drawing/2014/main" id="{391C343D-34CE-48FA-87F4-D41384187CF8}"/>
              </a:ext>
            </a:extLst>
          </p:cNvPr>
          <p:cNvPicPr>
            <a:picLocks noChangeAspect="1"/>
          </p:cNvPicPr>
          <p:nvPr/>
        </p:nvPicPr>
        <p:blipFill>
          <a:blip r:embed="rId6"/>
          <a:stretch>
            <a:fillRect/>
          </a:stretch>
        </p:blipFill>
        <p:spPr>
          <a:xfrm>
            <a:off x="893620" y="3664822"/>
            <a:ext cx="413280" cy="413280"/>
          </a:xfrm>
          <a:prstGeom prst="rect">
            <a:avLst/>
          </a:prstGeom>
        </p:spPr>
      </p:pic>
      <p:sp>
        <p:nvSpPr>
          <p:cNvPr id="9" name="TextBox 8">
            <a:extLst>
              <a:ext uri="{FF2B5EF4-FFF2-40B4-BE49-F238E27FC236}">
                <a16:creationId xmlns:a16="http://schemas.microsoft.com/office/drawing/2014/main" id="{B5E63010-9B32-43C2-A4CF-0245BB3D359E}"/>
              </a:ext>
            </a:extLst>
          </p:cNvPr>
          <p:cNvSpPr txBox="1"/>
          <p:nvPr/>
        </p:nvSpPr>
        <p:spPr>
          <a:xfrm>
            <a:off x="1340383" y="3721421"/>
            <a:ext cx="4696739" cy="323165"/>
          </a:xfrm>
          <a:prstGeom prst="rect">
            <a:avLst/>
          </a:prstGeom>
          <a:noFill/>
        </p:spPr>
        <p:txBody>
          <a:bodyPr wrap="square" rtlCol="0">
            <a:spAutoFit/>
          </a:bodyPr>
          <a:lstStyle/>
          <a:p>
            <a:r>
              <a:rPr lang="en-US" sz="1500"/>
              <a:t>PowerApps for Admins</a:t>
            </a:r>
          </a:p>
        </p:txBody>
      </p:sp>
      <p:sp>
        <p:nvSpPr>
          <p:cNvPr id="10" name="TextBox 9">
            <a:extLst>
              <a:ext uri="{FF2B5EF4-FFF2-40B4-BE49-F238E27FC236}">
                <a16:creationId xmlns:a16="http://schemas.microsoft.com/office/drawing/2014/main" id="{BB074493-B5BA-4B38-BF03-BDC09709ED3D}"/>
              </a:ext>
            </a:extLst>
          </p:cNvPr>
          <p:cNvSpPr txBox="1"/>
          <p:nvPr/>
        </p:nvSpPr>
        <p:spPr>
          <a:xfrm>
            <a:off x="1340384" y="4210737"/>
            <a:ext cx="4609771" cy="323165"/>
          </a:xfrm>
          <a:prstGeom prst="rect">
            <a:avLst/>
          </a:prstGeom>
          <a:noFill/>
        </p:spPr>
        <p:txBody>
          <a:bodyPr wrap="square" rtlCol="0">
            <a:spAutoFit/>
          </a:bodyPr>
          <a:lstStyle/>
          <a:p>
            <a:r>
              <a:rPr lang="en-US" sz="1500"/>
              <a:t>PowerApps for App Makers</a:t>
            </a:r>
          </a:p>
        </p:txBody>
      </p:sp>
      <p:sp>
        <p:nvSpPr>
          <p:cNvPr id="11" name="TextBox 10">
            <a:extLst>
              <a:ext uri="{FF2B5EF4-FFF2-40B4-BE49-F238E27FC236}">
                <a16:creationId xmlns:a16="http://schemas.microsoft.com/office/drawing/2014/main" id="{6C7B7387-8A82-4AE8-81AF-6C6C41CEC373}"/>
              </a:ext>
            </a:extLst>
          </p:cNvPr>
          <p:cNvSpPr txBox="1"/>
          <p:nvPr/>
        </p:nvSpPr>
        <p:spPr>
          <a:xfrm>
            <a:off x="1340384" y="2739429"/>
            <a:ext cx="4609771" cy="323165"/>
          </a:xfrm>
          <a:prstGeom prst="rect">
            <a:avLst/>
          </a:prstGeom>
          <a:noFill/>
        </p:spPr>
        <p:txBody>
          <a:bodyPr wrap="square" rtlCol="0">
            <a:spAutoFit/>
          </a:bodyPr>
          <a:lstStyle/>
          <a:p>
            <a:r>
              <a:rPr lang="en-US" sz="1500"/>
              <a:t>Power Platform for Admins</a:t>
            </a:r>
          </a:p>
        </p:txBody>
      </p:sp>
      <p:sp>
        <p:nvSpPr>
          <p:cNvPr id="13" name="TextBox 12">
            <a:extLst>
              <a:ext uri="{FF2B5EF4-FFF2-40B4-BE49-F238E27FC236}">
                <a16:creationId xmlns:a16="http://schemas.microsoft.com/office/drawing/2014/main" id="{1E1DBFA0-DE15-4D14-AD08-1500F0A0D3C3}"/>
              </a:ext>
            </a:extLst>
          </p:cNvPr>
          <p:cNvSpPr txBox="1"/>
          <p:nvPr/>
        </p:nvSpPr>
        <p:spPr>
          <a:xfrm>
            <a:off x="1332171" y="3232105"/>
            <a:ext cx="4609771" cy="323165"/>
          </a:xfrm>
          <a:prstGeom prst="rect">
            <a:avLst/>
          </a:prstGeom>
          <a:noFill/>
        </p:spPr>
        <p:txBody>
          <a:bodyPr wrap="square" rtlCol="0">
            <a:spAutoFit/>
          </a:bodyPr>
          <a:lstStyle/>
          <a:p>
            <a:r>
              <a:rPr lang="en-US" sz="1500"/>
              <a:t>Flow Management</a:t>
            </a:r>
          </a:p>
        </p:txBody>
      </p:sp>
    </p:spTree>
    <p:extLst>
      <p:ext uri="{BB962C8B-B14F-4D97-AF65-F5344CB8AC3E}">
        <p14:creationId xmlns:p14="http://schemas.microsoft.com/office/powerpoint/2010/main" val="31294173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2202-0BAE-45C8-88A5-9BCF070206DB}"/>
              </a:ext>
            </a:extLst>
          </p:cNvPr>
          <p:cNvSpPr>
            <a:spLocks noGrp="1"/>
          </p:cNvSpPr>
          <p:nvPr>
            <p:ph type="title"/>
          </p:nvPr>
        </p:nvSpPr>
        <p:spPr/>
        <p:txBody>
          <a:bodyPr/>
          <a:lstStyle/>
          <a:p>
            <a:r>
              <a:rPr lang="en-US" dirty="0"/>
              <a:t>Power Platform for Admins</a:t>
            </a:r>
          </a:p>
        </p:txBody>
      </p:sp>
      <p:pic>
        <p:nvPicPr>
          <p:cNvPr id="3" name="Picture 2">
            <a:extLst>
              <a:ext uri="{FF2B5EF4-FFF2-40B4-BE49-F238E27FC236}">
                <a16:creationId xmlns:a16="http://schemas.microsoft.com/office/drawing/2014/main" id="{AFA48669-F010-4119-9392-DD7E0CDDBBC9}"/>
              </a:ext>
            </a:extLst>
          </p:cNvPr>
          <p:cNvPicPr>
            <a:picLocks noChangeAspect="1"/>
          </p:cNvPicPr>
          <p:nvPr/>
        </p:nvPicPr>
        <p:blipFill>
          <a:blip r:embed="rId2"/>
          <a:stretch>
            <a:fillRect/>
          </a:stretch>
        </p:blipFill>
        <p:spPr>
          <a:xfrm>
            <a:off x="467544" y="1047701"/>
            <a:ext cx="2521373" cy="3939902"/>
          </a:xfrm>
          <a:prstGeom prst="rect">
            <a:avLst/>
          </a:prstGeom>
          <a:ln>
            <a:solidFill>
              <a:schemeClr val="tx1"/>
            </a:solidFill>
          </a:ln>
        </p:spPr>
      </p:pic>
      <p:pic>
        <p:nvPicPr>
          <p:cNvPr id="5" name="Picture 4">
            <a:extLst>
              <a:ext uri="{FF2B5EF4-FFF2-40B4-BE49-F238E27FC236}">
                <a16:creationId xmlns:a16="http://schemas.microsoft.com/office/drawing/2014/main" id="{1581863C-E663-4EF7-B40A-CBD6DD31856D}"/>
              </a:ext>
            </a:extLst>
          </p:cNvPr>
          <p:cNvPicPr>
            <a:picLocks noChangeAspect="1"/>
          </p:cNvPicPr>
          <p:nvPr/>
        </p:nvPicPr>
        <p:blipFill>
          <a:blip r:embed="rId3"/>
          <a:stretch>
            <a:fillRect/>
          </a:stretch>
        </p:blipFill>
        <p:spPr>
          <a:xfrm>
            <a:off x="3419872" y="1047700"/>
            <a:ext cx="2678652" cy="3924347"/>
          </a:xfrm>
          <a:prstGeom prst="rect">
            <a:avLst/>
          </a:prstGeom>
          <a:ln>
            <a:solidFill>
              <a:schemeClr val="tx1"/>
            </a:solidFill>
          </a:ln>
        </p:spPr>
      </p:pic>
      <p:pic>
        <p:nvPicPr>
          <p:cNvPr id="6" name="Picture 5">
            <a:extLst>
              <a:ext uri="{FF2B5EF4-FFF2-40B4-BE49-F238E27FC236}">
                <a16:creationId xmlns:a16="http://schemas.microsoft.com/office/drawing/2014/main" id="{37ADFDF7-0A7A-4C60-86C4-096682AFBD6F}"/>
              </a:ext>
            </a:extLst>
          </p:cNvPr>
          <p:cNvPicPr>
            <a:picLocks noChangeAspect="1"/>
          </p:cNvPicPr>
          <p:nvPr/>
        </p:nvPicPr>
        <p:blipFill>
          <a:blip r:embed="rId4"/>
          <a:stretch>
            <a:fillRect/>
          </a:stretch>
        </p:blipFill>
        <p:spPr>
          <a:xfrm>
            <a:off x="6370322" y="1047700"/>
            <a:ext cx="2522157" cy="1691980"/>
          </a:xfrm>
          <a:prstGeom prst="rect">
            <a:avLst/>
          </a:prstGeom>
          <a:ln>
            <a:solidFill>
              <a:schemeClr val="tx1"/>
            </a:solidFill>
          </a:ln>
        </p:spPr>
      </p:pic>
    </p:spTree>
    <p:extLst>
      <p:ext uri="{BB962C8B-B14F-4D97-AF65-F5344CB8AC3E}">
        <p14:creationId xmlns:p14="http://schemas.microsoft.com/office/powerpoint/2010/main" val="3604161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A73A-B3E6-4D8B-A92B-7C1CA36E5B86}"/>
              </a:ext>
            </a:extLst>
          </p:cNvPr>
          <p:cNvSpPr>
            <a:spLocks noGrp="1"/>
          </p:cNvSpPr>
          <p:nvPr>
            <p:ph type="title"/>
          </p:nvPr>
        </p:nvSpPr>
        <p:spPr/>
        <p:txBody>
          <a:bodyPr/>
          <a:lstStyle/>
          <a:p>
            <a:r>
              <a:rPr lang="en-US" dirty="0"/>
              <a:t>Flow Management</a:t>
            </a:r>
          </a:p>
        </p:txBody>
      </p:sp>
      <p:pic>
        <p:nvPicPr>
          <p:cNvPr id="5" name="Picture 4">
            <a:extLst>
              <a:ext uri="{FF2B5EF4-FFF2-40B4-BE49-F238E27FC236}">
                <a16:creationId xmlns:a16="http://schemas.microsoft.com/office/drawing/2014/main" id="{34AF69CB-480D-425D-9BF7-81B3B4874DA8}"/>
              </a:ext>
            </a:extLst>
          </p:cNvPr>
          <p:cNvPicPr>
            <a:picLocks noChangeAspect="1"/>
          </p:cNvPicPr>
          <p:nvPr/>
        </p:nvPicPr>
        <p:blipFill>
          <a:blip r:embed="rId2"/>
          <a:stretch>
            <a:fillRect/>
          </a:stretch>
        </p:blipFill>
        <p:spPr>
          <a:xfrm>
            <a:off x="1043608" y="843558"/>
            <a:ext cx="1728192" cy="4183593"/>
          </a:xfrm>
          <a:prstGeom prst="rect">
            <a:avLst/>
          </a:prstGeom>
          <a:ln>
            <a:solidFill>
              <a:schemeClr val="tx1"/>
            </a:solidFill>
          </a:ln>
        </p:spPr>
      </p:pic>
      <p:pic>
        <p:nvPicPr>
          <p:cNvPr id="8" name="Picture 7">
            <a:extLst>
              <a:ext uri="{FF2B5EF4-FFF2-40B4-BE49-F238E27FC236}">
                <a16:creationId xmlns:a16="http://schemas.microsoft.com/office/drawing/2014/main" id="{E398A5B8-F2C0-4450-A510-AC58B09964D3}"/>
              </a:ext>
            </a:extLst>
          </p:cNvPr>
          <p:cNvPicPr>
            <a:picLocks noChangeAspect="1"/>
          </p:cNvPicPr>
          <p:nvPr/>
        </p:nvPicPr>
        <p:blipFill>
          <a:blip r:embed="rId3"/>
          <a:stretch>
            <a:fillRect/>
          </a:stretch>
        </p:blipFill>
        <p:spPr>
          <a:xfrm>
            <a:off x="3419872" y="843558"/>
            <a:ext cx="1728192" cy="4103647"/>
          </a:xfrm>
          <a:prstGeom prst="rect">
            <a:avLst/>
          </a:prstGeom>
          <a:ln>
            <a:solidFill>
              <a:schemeClr val="tx1"/>
            </a:solidFill>
          </a:ln>
        </p:spPr>
      </p:pic>
    </p:spTree>
    <p:extLst>
      <p:ext uri="{BB962C8B-B14F-4D97-AF65-F5344CB8AC3E}">
        <p14:creationId xmlns:p14="http://schemas.microsoft.com/office/powerpoint/2010/main" val="3165504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PowerApps for Admins</a:t>
            </a:r>
          </a:p>
        </p:txBody>
      </p:sp>
      <p:pic>
        <p:nvPicPr>
          <p:cNvPr id="5" name="Picture 4">
            <a:extLst>
              <a:ext uri="{FF2B5EF4-FFF2-40B4-BE49-F238E27FC236}">
                <a16:creationId xmlns:a16="http://schemas.microsoft.com/office/drawing/2014/main" id="{27D90E9A-4F37-4935-B998-91B07BB63C6D}"/>
              </a:ext>
            </a:extLst>
          </p:cNvPr>
          <p:cNvPicPr>
            <a:picLocks noChangeAspect="1"/>
          </p:cNvPicPr>
          <p:nvPr/>
        </p:nvPicPr>
        <p:blipFill>
          <a:blip r:embed="rId2"/>
          <a:stretch>
            <a:fillRect/>
          </a:stretch>
        </p:blipFill>
        <p:spPr>
          <a:xfrm>
            <a:off x="971600" y="843558"/>
            <a:ext cx="3486329" cy="4051508"/>
          </a:xfrm>
          <a:prstGeom prst="rect">
            <a:avLst/>
          </a:prstGeom>
          <a:ln>
            <a:solidFill>
              <a:schemeClr val="tx1"/>
            </a:solidFill>
          </a:ln>
        </p:spPr>
      </p:pic>
      <p:pic>
        <p:nvPicPr>
          <p:cNvPr id="6" name="Picture 5">
            <a:extLst>
              <a:ext uri="{FF2B5EF4-FFF2-40B4-BE49-F238E27FC236}">
                <a16:creationId xmlns:a16="http://schemas.microsoft.com/office/drawing/2014/main" id="{02B671CA-78C6-4A06-93EE-4FAA92D5BEA0}"/>
              </a:ext>
            </a:extLst>
          </p:cNvPr>
          <p:cNvPicPr>
            <a:picLocks noChangeAspect="1"/>
          </p:cNvPicPr>
          <p:nvPr/>
        </p:nvPicPr>
        <p:blipFill>
          <a:blip r:embed="rId3"/>
          <a:stretch>
            <a:fillRect/>
          </a:stretch>
        </p:blipFill>
        <p:spPr>
          <a:xfrm>
            <a:off x="4932040" y="771550"/>
            <a:ext cx="3562533" cy="2559182"/>
          </a:xfrm>
          <a:prstGeom prst="rect">
            <a:avLst/>
          </a:prstGeom>
          <a:ln>
            <a:solidFill>
              <a:schemeClr val="tx1"/>
            </a:solidFill>
          </a:ln>
        </p:spPr>
      </p:pic>
    </p:spTree>
    <p:extLst>
      <p:ext uri="{BB962C8B-B14F-4D97-AF65-F5344CB8AC3E}">
        <p14:creationId xmlns:p14="http://schemas.microsoft.com/office/powerpoint/2010/main" val="369401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PowerApps for Makers</a:t>
            </a:r>
          </a:p>
        </p:txBody>
      </p:sp>
      <p:pic>
        <p:nvPicPr>
          <p:cNvPr id="3" name="Picture 2">
            <a:extLst>
              <a:ext uri="{FF2B5EF4-FFF2-40B4-BE49-F238E27FC236}">
                <a16:creationId xmlns:a16="http://schemas.microsoft.com/office/drawing/2014/main" id="{11428573-4CFE-4560-AE89-62312580BA9D}"/>
              </a:ext>
            </a:extLst>
          </p:cNvPr>
          <p:cNvPicPr>
            <a:picLocks noChangeAspect="1"/>
          </p:cNvPicPr>
          <p:nvPr/>
        </p:nvPicPr>
        <p:blipFill>
          <a:blip r:embed="rId2"/>
          <a:stretch>
            <a:fillRect/>
          </a:stretch>
        </p:blipFill>
        <p:spPr>
          <a:xfrm>
            <a:off x="1691681" y="768064"/>
            <a:ext cx="2376263" cy="3902416"/>
          </a:xfrm>
          <a:prstGeom prst="rect">
            <a:avLst/>
          </a:prstGeom>
          <a:ln>
            <a:solidFill>
              <a:schemeClr val="tx1"/>
            </a:solidFill>
          </a:ln>
        </p:spPr>
      </p:pic>
      <p:pic>
        <p:nvPicPr>
          <p:cNvPr id="10" name="Picture 9">
            <a:extLst>
              <a:ext uri="{FF2B5EF4-FFF2-40B4-BE49-F238E27FC236}">
                <a16:creationId xmlns:a16="http://schemas.microsoft.com/office/drawing/2014/main" id="{D9BC54B3-8364-43EA-9F94-5AEE10A90847}"/>
              </a:ext>
            </a:extLst>
          </p:cNvPr>
          <p:cNvPicPr>
            <a:picLocks noChangeAspect="1"/>
          </p:cNvPicPr>
          <p:nvPr/>
        </p:nvPicPr>
        <p:blipFill>
          <a:blip r:embed="rId3"/>
          <a:stretch>
            <a:fillRect/>
          </a:stretch>
        </p:blipFill>
        <p:spPr>
          <a:xfrm>
            <a:off x="4499992" y="803655"/>
            <a:ext cx="2214935" cy="4288375"/>
          </a:xfrm>
          <a:prstGeom prst="rect">
            <a:avLst/>
          </a:prstGeom>
          <a:ln>
            <a:solidFill>
              <a:schemeClr val="tx1"/>
            </a:solidFill>
          </a:ln>
        </p:spPr>
      </p:pic>
    </p:spTree>
    <p:extLst>
      <p:ext uri="{BB962C8B-B14F-4D97-AF65-F5344CB8AC3E}">
        <p14:creationId xmlns:p14="http://schemas.microsoft.com/office/powerpoint/2010/main" val="2519662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8F62-9B25-4940-A33D-D17A6F95C99B}"/>
              </a:ext>
            </a:extLst>
          </p:cNvPr>
          <p:cNvSpPr>
            <a:spLocks noGrp="1"/>
          </p:cNvSpPr>
          <p:nvPr>
            <p:ph type="title"/>
          </p:nvPr>
        </p:nvSpPr>
        <p:spPr>
          <a:xfrm>
            <a:off x="366809" y="171452"/>
            <a:ext cx="8472312" cy="672106"/>
          </a:xfrm>
        </p:spPr>
        <p:txBody>
          <a:bodyPr/>
          <a:lstStyle/>
          <a:p>
            <a:r>
              <a:rPr lang="en-US" dirty="0"/>
              <a:t>Taking action, some examples…</a:t>
            </a:r>
          </a:p>
        </p:txBody>
      </p:sp>
      <p:graphicFrame>
        <p:nvGraphicFramePr>
          <p:cNvPr id="4" name="Table 3">
            <a:extLst>
              <a:ext uri="{FF2B5EF4-FFF2-40B4-BE49-F238E27FC236}">
                <a16:creationId xmlns:a16="http://schemas.microsoft.com/office/drawing/2014/main" id="{1D15B2CB-9A3D-4994-96C5-74D1C9DFE60A}"/>
              </a:ext>
            </a:extLst>
          </p:cNvPr>
          <p:cNvGraphicFramePr>
            <a:graphicFrameLocks noGrp="1"/>
          </p:cNvGraphicFramePr>
          <p:nvPr>
            <p:extLst>
              <p:ext uri="{D42A27DB-BD31-4B8C-83A1-F6EECF244321}">
                <p14:modId xmlns:p14="http://schemas.microsoft.com/office/powerpoint/2010/main" val="3111993513"/>
              </p:ext>
            </p:extLst>
          </p:nvPr>
        </p:nvGraphicFramePr>
        <p:xfrm>
          <a:off x="539552" y="1131590"/>
          <a:ext cx="8208912" cy="3672410"/>
        </p:xfrm>
        <a:graphic>
          <a:graphicData uri="http://schemas.openxmlformats.org/drawingml/2006/table">
            <a:tbl>
              <a:tblPr firstRow="1" bandRow="1">
                <a:tableStyleId>{5940675A-B579-460E-94D1-54222C63F5DA}</a:tableStyleId>
              </a:tblPr>
              <a:tblGrid>
                <a:gridCol w="3960440">
                  <a:extLst>
                    <a:ext uri="{9D8B030D-6E8A-4147-A177-3AD203B41FA5}">
                      <a16:colId xmlns:a16="http://schemas.microsoft.com/office/drawing/2014/main" val="3367963478"/>
                    </a:ext>
                  </a:extLst>
                </a:gridCol>
                <a:gridCol w="4248472">
                  <a:extLst>
                    <a:ext uri="{9D8B030D-6E8A-4147-A177-3AD203B41FA5}">
                      <a16:colId xmlns:a16="http://schemas.microsoft.com/office/drawing/2014/main" val="1632276797"/>
                    </a:ext>
                  </a:extLst>
                </a:gridCol>
              </a:tblGrid>
              <a:tr h="412473">
                <a:tc>
                  <a:txBody>
                    <a:bodyPr/>
                    <a:lstStyle/>
                    <a:p>
                      <a:pPr marL="0" indent="0" algn="ctr">
                        <a:buFont typeface="Arial" panose="020B0604020202020204" pitchFamily="34" charset="0"/>
                        <a:buNone/>
                      </a:pPr>
                      <a:r>
                        <a:rPr lang="en-US" sz="1800" b="1" u="sng" kern="1200" dirty="0">
                          <a:solidFill>
                            <a:schemeClr val="tx1"/>
                          </a:solidFill>
                          <a:latin typeface="+mn-lt"/>
                          <a:ea typeface="+mn-ea"/>
                          <a:cs typeface="+mn-cs"/>
                        </a:rPr>
                        <a:t>Easier with PowerShell</a:t>
                      </a:r>
                    </a:p>
                  </a:txBody>
                  <a:tcPr>
                    <a:lnB w="12700" cap="flat" cmpd="sng" algn="ctr">
                      <a:noFill/>
                      <a:prstDash val="solid"/>
                      <a:round/>
                      <a:headEnd type="none" w="med" len="med"/>
                      <a:tailEnd type="none" w="med" len="med"/>
                    </a:lnB>
                  </a:tcPr>
                </a:tc>
                <a:tc>
                  <a:txBody>
                    <a:bodyPr/>
                    <a:lstStyle/>
                    <a:p>
                      <a:pPr marL="0" indent="0" algn="ctr">
                        <a:buFont typeface="Arial" panose="020B0604020202020204" pitchFamily="34" charset="0"/>
                        <a:buNone/>
                      </a:pPr>
                      <a:r>
                        <a:rPr lang="en-US" sz="1800" b="1" u="sng" kern="1200" dirty="0">
                          <a:solidFill>
                            <a:schemeClr val="tx1"/>
                          </a:solidFill>
                          <a:latin typeface="+mn-lt"/>
                          <a:ea typeface="+mn-ea"/>
                          <a:cs typeface="+mn-cs"/>
                        </a:rPr>
                        <a:t>Easier with Management Connectors</a:t>
                      </a:r>
                    </a:p>
                  </a:txBody>
                  <a:tcPr>
                    <a:lnB w="12700" cap="flat" cmpd="sng" algn="ctr">
                      <a:noFill/>
                      <a:prstDash val="solid"/>
                      <a:round/>
                      <a:headEnd type="none" w="med" len="med"/>
                      <a:tailEnd type="none" w="med" len="med"/>
                    </a:lnB>
                  </a:tcPr>
                </a:tc>
                <a:extLst>
                  <a:ext uri="{0D108BD9-81ED-4DB2-BD59-A6C34878D82A}">
                    <a16:rowId xmlns:a16="http://schemas.microsoft.com/office/drawing/2014/main" val="779237235"/>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Pull numbers of environments, apps, and flows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Build your own admin </a:t>
                      </a:r>
                      <a:r>
                        <a:rPr lang="en-US" sz="1400" kern="1200" dirty="0" err="1">
                          <a:solidFill>
                            <a:schemeClr val="tx1"/>
                          </a:solidFill>
                          <a:latin typeface="+mn-lt"/>
                          <a:ea typeface="+mn-ea"/>
                          <a:cs typeface="+mn-cs"/>
                        </a:rPr>
                        <a:t>PowerApp</a:t>
                      </a: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8053269"/>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Bulk create multiple environments with CDS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Automate environment creation with approvals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90974193"/>
                  </a:ext>
                </a:extLst>
              </a:tr>
              <a:tr h="508364">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Cleaning up environments no longer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en-US" sz="1400" kern="1200" dirty="0">
                          <a:solidFill>
                            <a:schemeClr val="tx1"/>
                          </a:solidFill>
                          <a:latin typeface="+mn-lt"/>
                          <a:ea typeface="+mn-ea"/>
                          <a:cs typeface="+mn-cs"/>
                        </a:rPr>
                        <a:t>Get alerts when new resources are created</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08204736"/>
                  </a:ext>
                </a:extLst>
              </a:tr>
              <a:tr h="1150508">
                <a:tc>
                  <a:txBody>
                    <a:bodyPr/>
                    <a:lstStyle/>
                    <a:p>
                      <a:pPr marL="285750" indent="-285750">
                        <a:buFont typeface="Arial" panose="020B0604020202020204" pitchFamily="34" charset="0"/>
                        <a:buChar char="•"/>
                      </a:pPr>
                      <a:r>
                        <a:rPr lang="en-US" sz="1400" kern="1200" dirty="0">
                          <a:solidFill>
                            <a:schemeClr val="tx1"/>
                          </a:solidFill>
                          <a:latin typeface="+mn-lt"/>
                          <a:ea typeface="+mn-ea"/>
                          <a:cs typeface="+mn-cs"/>
                        </a:rPr>
                        <a:t>Change owner of app after someone leaves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Create your own governance processes for:</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Canvas app creation</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Flow creation</a:t>
                      </a:r>
                    </a:p>
                    <a:p>
                      <a:pPr marL="800063" marR="0" lvl="1" indent="-34290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Specific connector usage </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26122184"/>
                  </a:ext>
                </a:extLst>
              </a:tr>
              <a:tr h="584337">
                <a:tc>
                  <a:txBody>
                    <a:bodyPr/>
                    <a:lstStyle/>
                    <a:p>
                      <a:pPr marL="285750" marR="0" lvl="0" indent="-285750" algn="l" defTabSz="9143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latin typeface="+mn-lt"/>
                          <a:ea typeface="+mn-ea"/>
                          <a:cs typeface="+mn-cs"/>
                        </a:rPr>
                        <a:t>Report how many using premium connectors or data gateways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endParaRPr 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606791337"/>
                  </a:ext>
                </a:extLst>
              </a:tr>
            </a:tbl>
          </a:graphicData>
        </a:graphic>
      </p:graphicFrame>
    </p:spTree>
    <p:extLst>
      <p:ext uri="{BB962C8B-B14F-4D97-AF65-F5344CB8AC3E}">
        <p14:creationId xmlns:p14="http://schemas.microsoft.com/office/powerpoint/2010/main" val="1187122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a:xfrm>
            <a:off x="370430" y="181612"/>
            <a:ext cx="8471836" cy="443198"/>
          </a:xfrm>
        </p:spPr>
        <p:txBody>
          <a:bodyPr/>
          <a:lstStyle/>
          <a:p>
            <a:r>
              <a:rPr lang="en-US" sz="3200" dirty="0"/>
              <a:t>Welcome new makers and identify champions</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sz="half" idx="1"/>
          </p:nvPr>
        </p:nvSpPr>
        <p:spPr>
          <a:xfrm>
            <a:off x="93705" y="876154"/>
            <a:ext cx="3810424" cy="2451440"/>
          </a:xfrm>
        </p:spPr>
        <p:txBody>
          <a:bodyPr/>
          <a:lstStyle/>
          <a:p>
            <a:pPr marL="385763" indent="-385763">
              <a:buFont typeface="+mj-lt"/>
              <a:buAutoNum type="arabicPeriod"/>
            </a:pPr>
            <a:r>
              <a:rPr lang="en-US" sz="1800" dirty="0"/>
              <a:t>Welcome new makers</a:t>
            </a:r>
          </a:p>
          <a:p>
            <a:pPr lvl="1"/>
            <a:r>
              <a:rPr lang="en-US" sz="1350" dirty="0"/>
              <a:t>Detect when new flow has been created</a:t>
            </a:r>
          </a:p>
          <a:p>
            <a:pPr lvl="1"/>
            <a:r>
              <a:rPr lang="en-US" sz="1350" dirty="0"/>
              <a:t>Check to see if they are part of makers AAD Group</a:t>
            </a:r>
          </a:p>
          <a:p>
            <a:pPr lvl="1"/>
            <a:r>
              <a:rPr lang="en-US" sz="1350" dirty="0"/>
              <a:t>If new, send welcome email with company and public resources</a:t>
            </a:r>
          </a:p>
          <a:p>
            <a:pPr lvl="1"/>
            <a:r>
              <a:rPr lang="en-US" sz="1350" dirty="0"/>
              <a:t>Invite them to Internal Yammer Club</a:t>
            </a:r>
          </a:p>
          <a:p>
            <a:pPr marL="347891" lvl="1" indent="0">
              <a:buNone/>
            </a:pPr>
            <a:endParaRPr lang="en-US" sz="1350" dirty="0">
              <a:hlinkClick r:id="rId2"/>
            </a:endParaRPr>
          </a:p>
          <a:p>
            <a:pPr marL="347891" lvl="1" indent="0">
              <a:buNone/>
            </a:pPr>
            <a:r>
              <a:rPr lang="en-US" sz="1350" dirty="0">
                <a:hlinkClick r:id="rId2"/>
              </a:rPr>
              <a:t>https://aka.ms/powerwelcomeemail</a:t>
            </a:r>
            <a:r>
              <a:rPr lang="en-US" sz="1350" dirty="0"/>
              <a:t> </a:t>
            </a:r>
          </a:p>
          <a:p>
            <a:pPr marL="347891" lvl="1" indent="0">
              <a:buNone/>
            </a:pPr>
            <a:endParaRPr lang="en-US" sz="1350" dirty="0"/>
          </a:p>
          <a:p>
            <a:pPr marL="357451" indent="-342900">
              <a:buFont typeface="+mj-lt"/>
              <a:buAutoNum type="arabicPeriod"/>
            </a:pPr>
            <a:endParaRPr lang="en-US" sz="1350" dirty="0"/>
          </a:p>
        </p:txBody>
      </p:sp>
      <p:sp>
        <p:nvSpPr>
          <p:cNvPr id="8" name="Star: 8 Points 7">
            <a:extLst>
              <a:ext uri="{FF2B5EF4-FFF2-40B4-BE49-F238E27FC236}">
                <a16:creationId xmlns:a16="http://schemas.microsoft.com/office/drawing/2014/main" id="{3BFC323C-5E3F-4405-BF79-35C64F3C2BE1}"/>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#1</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2" descr="https://msflowblogscdn.azureedge.net/wp-content/uploads/2019/02/email.png">
            <a:extLst>
              <a:ext uri="{FF2B5EF4-FFF2-40B4-BE49-F238E27FC236}">
                <a16:creationId xmlns:a16="http://schemas.microsoft.com/office/drawing/2014/main" id="{EA0FB116-D940-46A6-9965-B634E53000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529" y="1453788"/>
            <a:ext cx="4828019" cy="310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62720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a:xfrm>
            <a:off x="370430" y="181612"/>
            <a:ext cx="8471836" cy="443198"/>
          </a:xfrm>
        </p:spPr>
        <p:txBody>
          <a:bodyPr/>
          <a:lstStyle/>
          <a:p>
            <a:r>
              <a:rPr lang="en-US" sz="3200" dirty="0"/>
              <a:t>Welcome new makers and identify champions</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sz="half" idx="1"/>
          </p:nvPr>
        </p:nvSpPr>
        <p:spPr>
          <a:xfrm>
            <a:off x="93705" y="876154"/>
            <a:ext cx="3810424" cy="3898760"/>
          </a:xfrm>
        </p:spPr>
        <p:txBody>
          <a:bodyPr/>
          <a:lstStyle/>
          <a:p>
            <a:pPr marL="385763" indent="-385763">
              <a:buFont typeface="+mj-lt"/>
              <a:buAutoNum type="arabicPeriod"/>
            </a:pPr>
            <a:r>
              <a:rPr lang="en-US" sz="1800" dirty="0"/>
              <a:t>Welcome new makers</a:t>
            </a:r>
          </a:p>
          <a:p>
            <a:pPr lvl="1"/>
            <a:r>
              <a:rPr lang="en-US" sz="1350" dirty="0"/>
              <a:t>Detect when new flow has been created</a:t>
            </a:r>
          </a:p>
          <a:p>
            <a:pPr lvl="1"/>
            <a:r>
              <a:rPr lang="en-US" sz="1350" dirty="0"/>
              <a:t>Check to see if they are part of makers AAD Group</a:t>
            </a:r>
          </a:p>
          <a:p>
            <a:pPr lvl="1"/>
            <a:r>
              <a:rPr lang="en-US" sz="1350" dirty="0"/>
              <a:t>If new, send welcome email with company and public resources</a:t>
            </a:r>
          </a:p>
          <a:p>
            <a:pPr lvl="1"/>
            <a:r>
              <a:rPr lang="en-US" sz="1350" dirty="0"/>
              <a:t>Invite them to Internal Yammer Club</a:t>
            </a:r>
          </a:p>
          <a:p>
            <a:pPr marL="347891" lvl="1" indent="0">
              <a:buNone/>
            </a:pPr>
            <a:endParaRPr lang="en-US" sz="1350" dirty="0">
              <a:hlinkClick r:id="rId2"/>
            </a:endParaRPr>
          </a:p>
          <a:p>
            <a:pPr marL="347891" lvl="1" indent="0">
              <a:buNone/>
            </a:pPr>
            <a:r>
              <a:rPr lang="en-US" sz="1350" dirty="0">
                <a:hlinkClick r:id="rId2"/>
              </a:rPr>
              <a:t>https://aka.ms/powerwelcomeemail</a:t>
            </a:r>
            <a:r>
              <a:rPr lang="en-US" sz="1350" dirty="0"/>
              <a:t> </a:t>
            </a:r>
          </a:p>
          <a:p>
            <a:pPr marL="347891" lvl="1" indent="0">
              <a:buNone/>
            </a:pPr>
            <a:endParaRPr lang="en-US" sz="1350" dirty="0"/>
          </a:p>
          <a:p>
            <a:pPr marL="357451" indent="-342900">
              <a:buFont typeface="+mj-lt"/>
              <a:buAutoNum type="arabicPeriod"/>
            </a:pPr>
            <a:r>
              <a:rPr lang="en-US" sz="1800" dirty="0"/>
              <a:t>Identify champions</a:t>
            </a:r>
          </a:p>
          <a:p>
            <a:pPr lvl="1"/>
            <a:r>
              <a:rPr lang="en-US" sz="1350" dirty="0"/>
              <a:t>New Flow, PowerApps and Connectors Digest</a:t>
            </a:r>
          </a:p>
          <a:p>
            <a:pPr lvl="1"/>
            <a:r>
              <a:rPr lang="en-US" sz="1350" dirty="0"/>
              <a:t>Sent Daily</a:t>
            </a:r>
          </a:p>
          <a:p>
            <a:pPr lvl="1"/>
            <a:r>
              <a:rPr lang="en-US" sz="1350" dirty="0"/>
              <a:t>Oversight</a:t>
            </a:r>
          </a:p>
          <a:p>
            <a:pPr lvl="1"/>
            <a:r>
              <a:rPr lang="en-US" sz="1350" dirty="0"/>
              <a:t>Empower new users</a:t>
            </a:r>
          </a:p>
          <a:p>
            <a:pPr marL="347891" lvl="1" indent="0">
              <a:buNone/>
            </a:pPr>
            <a:endParaRPr lang="en-US" sz="1350" dirty="0">
              <a:hlinkClick r:id="rId3"/>
            </a:endParaRPr>
          </a:p>
          <a:p>
            <a:pPr marL="347891" lvl="1" indent="0">
              <a:buNone/>
            </a:pPr>
            <a:r>
              <a:rPr lang="en-US" sz="1350" dirty="0">
                <a:hlinkClick r:id="rId3"/>
              </a:rPr>
              <a:t>https://aka.ms/newmakerdigest</a:t>
            </a:r>
            <a:r>
              <a:rPr lang="en-US" sz="1350" dirty="0"/>
              <a:t> </a:t>
            </a:r>
          </a:p>
        </p:txBody>
      </p:sp>
      <p:sp>
        <p:nvSpPr>
          <p:cNvPr id="8" name="Star: 8 Points 7">
            <a:extLst>
              <a:ext uri="{FF2B5EF4-FFF2-40B4-BE49-F238E27FC236}">
                <a16:creationId xmlns:a16="http://schemas.microsoft.com/office/drawing/2014/main" id="{3BFC323C-5E3F-4405-BF79-35C64F3C2BE1}"/>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#2</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a:extLst>
              <a:ext uri="{FF2B5EF4-FFF2-40B4-BE49-F238E27FC236}">
                <a16:creationId xmlns:a16="http://schemas.microsoft.com/office/drawing/2014/main" id="{C432DB38-5B8E-4AB8-B933-735FE727259E}"/>
              </a:ext>
            </a:extLst>
          </p:cNvPr>
          <p:cNvGrpSpPr/>
          <p:nvPr/>
        </p:nvGrpSpPr>
        <p:grpSpPr>
          <a:xfrm>
            <a:off x="3855316" y="1577788"/>
            <a:ext cx="5194980" cy="2811295"/>
            <a:chOff x="5140421" y="2103717"/>
            <a:chExt cx="6926640" cy="3748393"/>
          </a:xfrm>
        </p:grpSpPr>
        <p:pic>
          <p:nvPicPr>
            <p:cNvPr id="7" name="Picture 6">
              <a:extLst>
                <a:ext uri="{FF2B5EF4-FFF2-40B4-BE49-F238E27FC236}">
                  <a16:creationId xmlns:a16="http://schemas.microsoft.com/office/drawing/2014/main" id="{3C969032-4012-4397-87EB-E2C962E89D0B}"/>
                </a:ext>
              </a:extLst>
            </p:cNvPr>
            <p:cNvPicPr>
              <a:picLocks noChangeAspect="1"/>
            </p:cNvPicPr>
            <p:nvPr/>
          </p:nvPicPr>
          <p:blipFill>
            <a:blip r:embed="rId4"/>
            <a:stretch>
              <a:fillRect/>
            </a:stretch>
          </p:blipFill>
          <p:spPr>
            <a:xfrm>
              <a:off x="5140421" y="2103718"/>
              <a:ext cx="6926640" cy="3748392"/>
            </a:xfrm>
            <a:prstGeom prst="rect">
              <a:avLst/>
            </a:prstGeom>
          </p:spPr>
        </p:pic>
        <p:sp>
          <p:nvSpPr>
            <p:cNvPr id="4" name="Rectangle 3">
              <a:extLst>
                <a:ext uri="{FF2B5EF4-FFF2-40B4-BE49-F238E27FC236}">
                  <a16:creationId xmlns:a16="http://schemas.microsoft.com/office/drawing/2014/main" id="{D1307196-3FB9-4E94-BDD3-6F942C197235}"/>
                </a:ext>
              </a:extLst>
            </p:cNvPr>
            <p:cNvSpPr/>
            <p:nvPr/>
          </p:nvSpPr>
          <p:spPr bwMode="auto">
            <a:xfrm>
              <a:off x="5450541" y="2109694"/>
              <a:ext cx="932330" cy="144136"/>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5121E7-0273-4EDB-93AE-4ADEFE19CADF}"/>
                </a:ext>
              </a:extLst>
            </p:cNvPr>
            <p:cNvSpPr/>
            <p:nvPr/>
          </p:nvSpPr>
          <p:spPr bwMode="auto">
            <a:xfrm>
              <a:off x="5169649" y="2103717"/>
              <a:ext cx="280892" cy="26894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4483657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dirty="0"/>
              <a:t>Alert and Action: What we plan to cover</a:t>
            </a:r>
          </a:p>
        </p:txBody>
      </p:sp>
      <p:graphicFrame>
        <p:nvGraphicFramePr>
          <p:cNvPr id="10" name="Diagram 9">
            <a:extLst>
              <a:ext uri="{FF2B5EF4-FFF2-40B4-BE49-F238E27FC236}">
                <a16:creationId xmlns:a16="http://schemas.microsoft.com/office/drawing/2014/main" id="{BE87364C-0E20-46A0-99C2-FBEA117CD93D}"/>
              </a:ext>
            </a:extLst>
          </p:cNvPr>
          <p:cNvGraphicFramePr/>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2755642475"/>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ü"/>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r>
                        <a:rPr lang="en-US" sz="1200" dirty="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ü"/>
                      </a:pPr>
                      <a:r>
                        <a:rPr lang="en-US" sz="1200" dirty="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Ø"/>
                      </a:pPr>
                      <a:r>
                        <a:rPr lang="en-US" sz="1200" dirty="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ü"/>
                      </a:pPr>
                      <a:r>
                        <a:rPr lang="en-US" sz="1200" dirty="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Identify and empower champions</a:t>
                      </a:r>
                    </a:p>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ü"/>
                      </a:pPr>
                      <a:r>
                        <a:rPr lang="en-US" sz="1200" dirty="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90DB-82EC-42AD-8B30-61C2A55AF976}"/>
              </a:ext>
            </a:extLst>
          </p:cNvPr>
          <p:cNvSpPr>
            <a:spLocks noGrp="1"/>
          </p:cNvSpPr>
          <p:nvPr>
            <p:ph type="title"/>
          </p:nvPr>
        </p:nvSpPr>
        <p:spPr>
          <a:xfrm>
            <a:off x="441197" y="342900"/>
            <a:ext cx="8263890" cy="443198"/>
          </a:xfrm>
        </p:spPr>
        <p:txBody>
          <a:bodyPr/>
          <a:lstStyle/>
          <a:p>
            <a:r>
              <a:rPr lang="en-US" sz="3200" dirty="0"/>
              <a:t>Establish and automate your audit process</a:t>
            </a:r>
          </a:p>
        </p:txBody>
      </p:sp>
      <p:sp>
        <p:nvSpPr>
          <p:cNvPr id="4" name="Star: 8 Points 3">
            <a:extLst>
              <a:ext uri="{FF2B5EF4-FFF2-40B4-BE49-F238E27FC236}">
                <a16:creationId xmlns:a16="http://schemas.microsoft.com/office/drawing/2014/main" id="{80717EA4-76E8-4C99-AEC5-18B83E2DD978}"/>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#3</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D7DC4349-03D7-4EE1-BAD2-74FDB0A035A6}"/>
              </a:ext>
            </a:extLst>
          </p:cNvPr>
          <p:cNvGraphicFramePr>
            <a:graphicFrameLocks noGrp="1"/>
          </p:cNvGraphicFramePr>
          <p:nvPr/>
        </p:nvGraphicFramePr>
        <p:xfrm>
          <a:off x="854746" y="2061098"/>
          <a:ext cx="5074921" cy="1600985"/>
        </p:xfrm>
        <a:graphic>
          <a:graphicData uri="http://schemas.openxmlformats.org/drawingml/2006/table">
            <a:tbl>
              <a:tblPr firstRow="1" bandRow="1">
                <a:tableStyleId>{5940675A-B579-460E-94D1-54222C63F5DA}</a:tableStyleId>
              </a:tblPr>
              <a:tblGrid>
                <a:gridCol w="2224631">
                  <a:extLst>
                    <a:ext uri="{9D8B030D-6E8A-4147-A177-3AD203B41FA5}">
                      <a16:colId xmlns:a16="http://schemas.microsoft.com/office/drawing/2014/main" val="2460739804"/>
                    </a:ext>
                  </a:extLst>
                </a:gridCol>
                <a:gridCol w="2850290">
                  <a:extLst>
                    <a:ext uri="{9D8B030D-6E8A-4147-A177-3AD203B41FA5}">
                      <a16:colId xmlns:a16="http://schemas.microsoft.com/office/drawing/2014/main" val="1964931480"/>
                    </a:ext>
                  </a:extLst>
                </a:gridCol>
              </a:tblGrid>
              <a:tr h="385936">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tx1"/>
                          </a:solidFill>
                          <a:latin typeface="+mn-lt"/>
                          <a:ea typeface="+mn-ea"/>
                          <a:cs typeface="+mn-cs"/>
                        </a:rPr>
                        <a:t>Canvas app, flow creation</a:t>
                      </a:r>
                    </a:p>
                  </a:txBody>
                  <a:tcPr anchor="ctr"/>
                </a:tc>
                <a:tc>
                  <a:txBody>
                    <a:bodyPr/>
                    <a:lstStyle/>
                    <a:p>
                      <a:pPr algn="l"/>
                      <a:r>
                        <a:rPr lang="en-US" sz="1400" u="sng" kern="1200" dirty="0">
                          <a:effectLst/>
                          <a:hlinkClick r:id="rId2"/>
                        </a:rPr>
                        <a:t>aka.ms/</a:t>
                      </a:r>
                      <a:r>
                        <a:rPr lang="en-US" sz="1400" u="sng" kern="1200" dirty="0" err="1">
                          <a:effectLst/>
                          <a:hlinkClick r:id="rId2"/>
                        </a:rPr>
                        <a:t>restrictappcreators</a:t>
                      </a:r>
                      <a:r>
                        <a:rPr lang="en-US" sz="1400" kern="1200" dirty="0">
                          <a:effectLst/>
                        </a:rPr>
                        <a:t> </a:t>
                      </a:r>
                      <a:endParaRPr lang="en-US" sz="1400" dirty="0"/>
                    </a:p>
                  </a:txBody>
                  <a:tcPr anchor="ctr"/>
                </a:tc>
                <a:extLst>
                  <a:ext uri="{0D108BD9-81ED-4DB2-BD59-A6C34878D82A}">
                    <a16:rowId xmlns:a16="http://schemas.microsoft.com/office/drawing/2014/main" val="1564408365"/>
                  </a:ext>
                </a:extLst>
              </a:tr>
              <a:tr h="631532">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tx1"/>
                          </a:solidFill>
                          <a:latin typeface="+mn-lt"/>
                          <a:ea typeface="+mn-ea"/>
                          <a:cs typeface="+mn-cs"/>
                        </a:rPr>
                        <a:t>Specific connector usage </a:t>
                      </a:r>
                    </a:p>
                  </a:txBody>
                  <a:tcPr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u="sng" kern="1200" dirty="0">
                          <a:effectLst/>
                          <a:hlinkClick r:id="rId3"/>
                        </a:rPr>
                        <a:t>aka.ms/</a:t>
                      </a:r>
                      <a:r>
                        <a:rPr lang="en-US" sz="1400" u="sng" kern="1200" dirty="0" err="1">
                          <a:effectLst/>
                          <a:hlinkClick r:id="rId3"/>
                        </a:rPr>
                        <a:t>restrictflowconnector</a:t>
                      </a:r>
                      <a:endParaRPr lang="en-US" sz="1400" u="sng" kern="1200" dirty="0">
                        <a:effectLs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u="sng" kern="1200" dirty="0">
                          <a:effectLst/>
                          <a:hlinkClick r:id="rId4"/>
                        </a:rPr>
                        <a:t>aka.ms/</a:t>
                      </a:r>
                      <a:r>
                        <a:rPr lang="en-US" sz="1400" u="sng" kern="1200" dirty="0" err="1">
                          <a:effectLst/>
                          <a:hlinkClick r:id="rId4"/>
                        </a:rPr>
                        <a:t>restrictappconnector</a:t>
                      </a:r>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930095485"/>
                  </a:ext>
                </a:extLst>
              </a:tr>
              <a:tr h="583517">
                <a:tc>
                  <a:txBody>
                    <a:bodyPr/>
                    <a:lstStyle/>
                    <a:p>
                      <a:pPr algn="l"/>
                      <a:r>
                        <a:rPr lang="en-US" sz="1400" kern="1200">
                          <a:solidFill>
                            <a:schemeClr val="tx1"/>
                          </a:solidFill>
                          <a:latin typeface="+mn-lt"/>
                          <a:ea typeface="+mn-ea"/>
                          <a:cs typeface="+mn-cs"/>
                        </a:rPr>
                        <a:t>Newly added connectors</a:t>
                      </a:r>
                    </a:p>
                  </a:txBody>
                  <a:tcPr anchor="ctr"/>
                </a:tc>
                <a:tc>
                  <a:txBody>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n-US" sz="1400" dirty="0">
                          <a:hlinkClick r:id="rId5"/>
                        </a:rPr>
                        <a:t>aka.ms/</a:t>
                      </a:r>
                      <a:r>
                        <a:rPr lang="en-US" sz="1400" dirty="0" err="1">
                          <a:hlinkClick r:id="rId5"/>
                        </a:rPr>
                        <a:t>newconnectornotification</a:t>
                      </a:r>
                      <a:r>
                        <a:rPr lang="en-US" sz="1400" dirty="0"/>
                        <a:t> </a:t>
                      </a:r>
                    </a:p>
                  </a:txBody>
                  <a:tcPr anchor="ctr"/>
                </a:tc>
                <a:extLst>
                  <a:ext uri="{0D108BD9-81ED-4DB2-BD59-A6C34878D82A}">
                    <a16:rowId xmlns:a16="http://schemas.microsoft.com/office/drawing/2014/main" val="595939167"/>
                  </a:ext>
                </a:extLst>
              </a:tr>
            </a:tbl>
          </a:graphicData>
        </a:graphic>
      </p:graphicFrame>
      <p:sp>
        <p:nvSpPr>
          <p:cNvPr id="8" name="Text Placeholder 2">
            <a:extLst>
              <a:ext uri="{FF2B5EF4-FFF2-40B4-BE49-F238E27FC236}">
                <a16:creationId xmlns:a16="http://schemas.microsoft.com/office/drawing/2014/main" id="{BBA4E0C5-8D7E-47B8-A83F-16F3ADDB36FA}"/>
              </a:ext>
            </a:extLst>
          </p:cNvPr>
          <p:cNvSpPr txBox="1">
            <a:spLocks/>
          </p:cNvSpPr>
          <p:nvPr/>
        </p:nvSpPr>
        <p:spPr>
          <a:xfrm>
            <a:off x="439793" y="995102"/>
            <a:ext cx="7231956" cy="83099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5763" indent="-385763">
              <a:buFont typeface="+mj-lt"/>
              <a:buAutoNum type="arabicPeriod"/>
            </a:pPr>
            <a:r>
              <a:rPr lang="en-US" sz="1800">
                <a:solidFill>
                  <a:schemeClr val="tx1"/>
                </a:solidFill>
              </a:rPr>
              <a:t>Create your own workflows using the management connectors that permit or restrict behavior based on your organization’s policies (e.g. create an attestation process for assets in the default env)</a:t>
            </a:r>
            <a:endParaRPr lang="en-US" sz="1800"/>
          </a:p>
        </p:txBody>
      </p:sp>
    </p:spTree>
    <p:extLst>
      <p:ext uri="{BB962C8B-B14F-4D97-AF65-F5344CB8AC3E}">
        <p14:creationId xmlns:p14="http://schemas.microsoft.com/office/powerpoint/2010/main" val="37736198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90DB-82EC-42AD-8B30-61C2A55AF976}"/>
              </a:ext>
            </a:extLst>
          </p:cNvPr>
          <p:cNvSpPr>
            <a:spLocks noGrp="1"/>
          </p:cNvSpPr>
          <p:nvPr>
            <p:ph type="title"/>
          </p:nvPr>
        </p:nvSpPr>
        <p:spPr>
          <a:xfrm>
            <a:off x="441197" y="342900"/>
            <a:ext cx="8263890" cy="443198"/>
          </a:xfrm>
        </p:spPr>
        <p:txBody>
          <a:bodyPr/>
          <a:lstStyle/>
          <a:p>
            <a:r>
              <a:rPr lang="en-US" sz="3200" dirty="0"/>
              <a:t>Establish and automate your audit process</a:t>
            </a:r>
          </a:p>
        </p:txBody>
      </p:sp>
      <p:sp>
        <p:nvSpPr>
          <p:cNvPr id="3" name="Text Placeholder 2">
            <a:extLst>
              <a:ext uri="{FF2B5EF4-FFF2-40B4-BE49-F238E27FC236}">
                <a16:creationId xmlns:a16="http://schemas.microsoft.com/office/drawing/2014/main" id="{9F620330-E828-415E-BC39-142A9BA443D8}"/>
              </a:ext>
            </a:extLst>
          </p:cNvPr>
          <p:cNvSpPr>
            <a:spLocks noGrp="1"/>
          </p:cNvSpPr>
          <p:nvPr>
            <p:ph type="body" sz="quarter" idx="10"/>
          </p:nvPr>
        </p:nvSpPr>
        <p:spPr>
          <a:xfrm>
            <a:off x="439793" y="995101"/>
            <a:ext cx="7231956" cy="747897"/>
          </a:xfrm>
        </p:spPr>
        <p:txBody>
          <a:bodyPr/>
          <a:lstStyle/>
          <a:p>
            <a:pPr marL="385763" indent="-385763">
              <a:buFont typeface="+mj-lt"/>
              <a:buAutoNum type="arabicPeriod"/>
            </a:pPr>
            <a:r>
              <a:rPr lang="en-US" sz="1800">
                <a:solidFill>
                  <a:schemeClr val="tx1"/>
                </a:solidFill>
              </a:rPr>
              <a:t>Create your own workflows using the management connectors that permit or restrict behavior based on your organization’s policies (e.g. create an attestation process for assets in the default env)</a:t>
            </a:r>
            <a:endParaRPr lang="en-US" sz="1800"/>
          </a:p>
        </p:txBody>
      </p:sp>
      <p:sp>
        <p:nvSpPr>
          <p:cNvPr id="4" name="Star: 8 Points 3">
            <a:extLst>
              <a:ext uri="{FF2B5EF4-FFF2-40B4-BE49-F238E27FC236}">
                <a16:creationId xmlns:a16="http://schemas.microsoft.com/office/drawing/2014/main" id="{80717EA4-76E8-4C99-AEC5-18B83E2DD978}"/>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#4</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A15E7B1-7E2C-49B8-8C01-BE221BBB1F6C}"/>
              </a:ext>
            </a:extLst>
          </p:cNvPr>
          <p:cNvPicPr>
            <a:picLocks noChangeAspect="1"/>
          </p:cNvPicPr>
          <p:nvPr/>
        </p:nvPicPr>
        <p:blipFill>
          <a:blip r:embed="rId2"/>
          <a:stretch>
            <a:fillRect/>
          </a:stretch>
        </p:blipFill>
        <p:spPr>
          <a:xfrm>
            <a:off x="6243918" y="2027068"/>
            <a:ext cx="2827842" cy="3083279"/>
          </a:xfrm>
          <a:prstGeom prst="rect">
            <a:avLst/>
          </a:prstGeom>
        </p:spPr>
      </p:pic>
      <p:sp>
        <p:nvSpPr>
          <p:cNvPr id="5" name="Rectangle 4">
            <a:extLst>
              <a:ext uri="{FF2B5EF4-FFF2-40B4-BE49-F238E27FC236}">
                <a16:creationId xmlns:a16="http://schemas.microsoft.com/office/drawing/2014/main" id="{6D1D403C-DE98-4EF5-AE47-B3E0A27E55A3}"/>
              </a:ext>
            </a:extLst>
          </p:cNvPr>
          <p:cNvSpPr/>
          <p:nvPr/>
        </p:nvSpPr>
        <p:spPr>
          <a:xfrm>
            <a:off x="439792" y="1946392"/>
            <a:ext cx="5727926" cy="2031325"/>
          </a:xfrm>
          <a:prstGeom prst="rect">
            <a:avLst/>
          </a:prstGeom>
        </p:spPr>
        <p:txBody>
          <a:bodyPr wrap="square">
            <a:spAutoFit/>
          </a:bodyPr>
          <a:lstStyle/>
          <a:p>
            <a:pPr marL="342900" indent="-342900">
              <a:buFont typeface="+mj-lt"/>
              <a:buAutoNum type="arabicPeriod" startAt="2"/>
            </a:pPr>
            <a:r>
              <a:rPr lang="en-US" err="1"/>
              <a:t>CoE</a:t>
            </a:r>
            <a:r>
              <a:rPr lang="en-US"/>
              <a:t> starter kit comes with its own audit workflow:</a:t>
            </a:r>
          </a:p>
          <a:p>
            <a:pPr marL="214313" indent="-214313">
              <a:buFont typeface="Arial" panose="020B0604020202020204" pitchFamily="34" charset="0"/>
              <a:buChar char="•"/>
            </a:pPr>
            <a:endParaRPr lang="en-US" sz="1500"/>
          </a:p>
          <a:p>
            <a:pPr marL="557200" lvl="1" indent="-214313">
              <a:buFont typeface="Arial" panose="020B0604020202020204" pitchFamily="34" charset="0"/>
              <a:buChar char="•"/>
            </a:pPr>
            <a:r>
              <a:rPr lang="en-US" sz="1350"/>
              <a:t>Apps are identified by a flow based on criteria such as the app is shared with &gt; 20 Users or at least 1 group and the business justification details have not been provided. </a:t>
            </a:r>
          </a:p>
          <a:p>
            <a:pPr marL="557200" lvl="1" indent="-214313">
              <a:buFont typeface="Arial" panose="020B0604020202020204" pitchFamily="34" charset="0"/>
              <a:buChar char="•"/>
            </a:pPr>
            <a:r>
              <a:rPr lang="en-US" sz="1350"/>
              <a:t>Developer Compliance Center where the maker can provide a justification</a:t>
            </a:r>
          </a:p>
          <a:p>
            <a:pPr marL="557200" lvl="1" indent="-214313">
              <a:buFont typeface="Arial" panose="020B0604020202020204" pitchFamily="34" charset="0"/>
              <a:buChar char="•"/>
            </a:pPr>
            <a:r>
              <a:rPr lang="en-US" sz="1350"/>
              <a:t>Admin business process workflow for approval</a:t>
            </a:r>
          </a:p>
          <a:p>
            <a:pPr marL="214313" indent="-214313">
              <a:buFont typeface="Arial" panose="020B0604020202020204" pitchFamily="34" charset="0"/>
              <a:buChar char="•"/>
            </a:pPr>
            <a:endParaRPr lang="en-US" sz="1200"/>
          </a:p>
        </p:txBody>
      </p:sp>
      <p:pic>
        <p:nvPicPr>
          <p:cNvPr id="8" name="Picture 7">
            <a:extLst>
              <a:ext uri="{FF2B5EF4-FFF2-40B4-BE49-F238E27FC236}">
                <a16:creationId xmlns:a16="http://schemas.microsoft.com/office/drawing/2014/main" id="{11B49111-F487-4B51-BC28-95B967BD19D6}"/>
              </a:ext>
            </a:extLst>
          </p:cNvPr>
          <p:cNvPicPr>
            <a:picLocks noChangeAspect="1"/>
          </p:cNvPicPr>
          <p:nvPr/>
        </p:nvPicPr>
        <p:blipFill>
          <a:blip r:embed="rId3"/>
          <a:stretch>
            <a:fillRect/>
          </a:stretch>
        </p:blipFill>
        <p:spPr>
          <a:xfrm>
            <a:off x="273424" y="3910906"/>
            <a:ext cx="5782235" cy="1232594"/>
          </a:xfrm>
          <a:prstGeom prst="rect">
            <a:avLst/>
          </a:prstGeom>
        </p:spPr>
      </p:pic>
    </p:spTree>
    <p:extLst>
      <p:ext uri="{BB962C8B-B14F-4D97-AF65-F5344CB8AC3E}">
        <p14:creationId xmlns:p14="http://schemas.microsoft.com/office/powerpoint/2010/main" val="19838021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CCD3-8398-4323-95C7-D2CD697C5887}"/>
              </a:ext>
            </a:extLst>
          </p:cNvPr>
          <p:cNvSpPr>
            <a:spLocks noGrp="1"/>
          </p:cNvSpPr>
          <p:nvPr>
            <p:ph type="title"/>
          </p:nvPr>
        </p:nvSpPr>
        <p:spPr>
          <a:xfrm>
            <a:off x="366809" y="171452"/>
            <a:ext cx="8472312" cy="443198"/>
          </a:xfrm>
        </p:spPr>
        <p:txBody>
          <a:bodyPr/>
          <a:lstStyle/>
          <a:p>
            <a:r>
              <a:rPr lang="en-US" sz="3200" dirty="0"/>
              <a:t>“A </a:t>
            </a:r>
            <a:r>
              <a:rPr lang="en-US" sz="3200" dirty="0" err="1"/>
              <a:t>PowerApp</a:t>
            </a:r>
            <a:r>
              <a:rPr lang="en-US" sz="3200" dirty="0"/>
              <a:t> to rule all PowerApps” (Virgin Atlantic)</a:t>
            </a:r>
          </a:p>
        </p:txBody>
      </p:sp>
      <p:grpSp>
        <p:nvGrpSpPr>
          <p:cNvPr id="19" name="Group 18">
            <a:extLst>
              <a:ext uri="{FF2B5EF4-FFF2-40B4-BE49-F238E27FC236}">
                <a16:creationId xmlns:a16="http://schemas.microsoft.com/office/drawing/2014/main" id="{5B94A9CA-5FAB-4960-8103-F891B34B226D}"/>
              </a:ext>
            </a:extLst>
          </p:cNvPr>
          <p:cNvGrpSpPr/>
          <p:nvPr/>
        </p:nvGrpSpPr>
        <p:grpSpPr>
          <a:xfrm>
            <a:off x="221924" y="1002126"/>
            <a:ext cx="8700153" cy="4166608"/>
            <a:chOff x="264105" y="757922"/>
            <a:chExt cx="11725196" cy="5615338"/>
          </a:xfrm>
        </p:grpSpPr>
        <p:pic>
          <p:nvPicPr>
            <p:cNvPr id="4" name="Picture 3" descr="A screenshot of a cell phone&#10;&#10;Description generated with very high confidence">
              <a:extLst>
                <a:ext uri="{FF2B5EF4-FFF2-40B4-BE49-F238E27FC236}">
                  <a16:creationId xmlns:a16="http://schemas.microsoft.com/office/drawing/2014/main" id="{69ED1F16-5900-4533-93BC-460A543A1D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7357" y="1697767"/>
              <a:ext cx="6868558" cy="3854606"/>
            </a:xfrm>
            <a:prstGeom prst="rect">
              <a:avLst/>
            </a:prstGeom>
            <a:ln>
              <a:noFill/>
            </a:ln>
            <a:effectLst/>
          </p:spPr>
        </p:pic>
        <p:sp>
          <p:nvSpPr>
            <p:cNvPr id="7" name="Text Placeholder 3">
              <a:extLst>
                <a:ext uri="{FF2B5EF4-FFF2-40B4-BE49-F238E27FC236}">
                  <a16:creationId xmlns:a16="http://schemas.microsoft.com/office/drawing/2014/main" id="{D1FB617B-57D8-442C-A69F-3331570052E9}"/>
                </a:ext>
              </a:extLst>
            </p:cNvPr>
            <p:cNvSpPr txBox="1">
              <a:spLocks/>
            </p:cNvSpPr>
            <p:nvPr/>
          </p:nvSpPr>
          <p:spPr>
            <a:xfrm>
              <a:off x="2448525" y="5939469"/>
              <a:ext cx="8280239" cy="433791"/>
            </a:xfrm>
            <a:prstGeom prst="rect">
              <a:avLst/>
            </a:prstGeom>
          </p:spPr>
          <p:txBody>
            <a:bodyPr vert="horz" lIns="68580" tIns="34290" rIns="68580" bIns="3429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1">
                  <a:solidFill>
                    <a:srgbClr val="000000"/>
                  </a:solidFill>
                  <a:latin typeface="Arial"/>
                </a:rPr>
                <a:t>This is a PowerApp that uses the PowerApps Admin connectors – </a:t>
              </a:r>
              <a:r>
                <a:rPr lang="en-GB" sz="900" b="1">
                  <a:solidFill>
                    <a:srgbClr val="000000"/>
                  </a:solidFill>
                  <a:latin typeface="Arial"/>
                  <a:hlinkClick r:id="rId4">
                    <a:extLst>
                      <a:ext uri="{A12FA001-AC4F-418D-AE19-62706E023703}">
                        <ahyp:hlinkClr xmlns:ahyp="http://schemas.microsoft.com/office/drawing/2018/hyperlinkcolor" val="tx"/>
                      </a:ext>
                    </a:extLst>
                  </a:hlinkClick>
                </a:rPr>
                <a:t>http://aka.ms/adminconnectors</a:t>
              </a:r>
              <a:r>
                <a:rPr lang="en-GB" sz="900" b="1">
                  <a:solidFill>
                    <a:srgbClr val="000000"/>
                  </a:solidFill>
                  <a:latin typeface="Arial"/>
                </a:rPr>
                <a:t> </a:t>
              </a:r>
            </a:p>
          </p:txBody>
        </p:sp>
        <p:cxnSp>
          <p:nvCxnSpPr>
            <p:cNvPr id="11" name="Straight Arrow Connector 10">
              <a:extLst>
                <a:ext uri="{FF2B5EF4-FFF2-40B4-BE49-F238E27FC236}">
                  <a16:creationId xmlns:a16="http://schemas.microsoft.com/office/drawing/2014/main" id="{34CEE242-11F7-4D9D-824E-B06701898C02}"/>
                </a:ext>
              </a:extLst>
            </p:cNvPr>
            <p:cNvCxnSpPr>
              <a:cxnSpLocks/>
              <a:stCxn id="8" idx="3"/>
            </p:cNvCxnSpPr>
            <p:nvPr/>
          </p:nvCxnSpPr>
          <p:spPr>
            <a:xfrm flipV="1">
              <a:off x="2023316" y="4502364"/>
              <a:ext cx="1862846" cy="230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TextBox 18">
              <a:extLst>
                <a:ext uri="{FF2B5EF4-FFF2-40B4-BE49-F238E27FC236}">
                  <a16:creationId xmlns:a16="http://schemas.microsoft.com/office/drawing/2014/main" id="{1E5DD408-4783-4D45-AC3E-09C2B1BCE39D}"/>
                </a:ext>
              </a:extLst>
            </p:cNvPr>
            <p:cNvSpPr txBox="1"/>
            <p:nvPr/>
          </p:nvSpPr>
          <p:spPr>
            <a:xfrm>
              <a:off x="264105" y="4484423"/>
              <a:ext cx="1759211"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apps in the environment</a:t>
              </a:r>
            </a:p>
          </p:txBody>
        </p:sp>
        <p:cxnSp>
          <p:nvCxnSpPr>
            <p:cNvPr id="12" name="Straight Arrow Connector 11">
              <a:extLst>
                <a:ext uri="{FF2B5EF4-FFF2-40B4-BE49-F238E27FC236}">
                  <a16:creationId xmlns:a16="http://schemas.microsoft.com/office/drawing/2014/main" id="{70CEA0D1-C313-4289-AAAA-0CB3C99151F4}"/>
                </a:ext>
              </a:extLst>
            </p:cNvPr>
            <p:cNvCxnSpPr>
              <a:cxnSpLocks/>
              <a:stCxn id="10" idx="3"/>
            </p:cNvCxnSpPr>
            <p:nvPr/>
          </p:nvCxnSpPr>
          <p:spPr>
            <a:xfrm>
              <a:off x="2243684" y="3401731"/>
              <a:ext cx="1642478" cy="271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65FBB84B-A663-44D6-A4D4-A3E8D71D26ED}"/>
                </a:ext>
              </a:extLst>
            </p:cNvPr>
            <p:cNvCxnSpPr>
              <a:cxnSpLocks/>
              <a:stCxn id="6" idx="2"/>
            </p:cNvCxnSpPr>
            <p:nvPr/>
          </p:nvCxnSpPr>
          <p:spPr>
            <a:xfrm flipH="1">
              <a:off x="4968815" y="1255671"/>
              <a:ext cx="4516621" cy="99790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6FDB5CF6-9382-4E48-8960-32D9832B8467}"/>
                </a:ext>
              </a:extLst>
            </p:cNvPr>
            <p:cNvCxnSpPr>
              <a:cxnSpLocks/>
              <a:stCxn id="6" idx="2"/>
            </p:cNvCxnSpPr>
            <p:nvPr/>
          </p:nvCxnSpPr>
          <p:spPr>
            <a:xfrm flipH="1">
              <a:off x="7429837" y="1255671"/>
              <a:ext cx="2055600" cy="933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C0962E42-3F99-4EC0-BC74-5888A1895B3C}"/>
                </a:ext>
              </a:extLst>
            </p:cNvPr>
            <p:cNvCxnSpPr>
              <a:cxnSpLocks/>
              <a:stCxn id="9" idx="1"/>
            </p:cNvCxnSpPr>
            <p:nvPr/>
          </p:nvCxnSpPr>
          <p:spPr>
            <a:xfrm flipH="1">
              <a:off x="6828780" y="2690017"/>
              <a:ext cx="2867912" cy="8833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8685048F-13D9-4525-94BF-E39EBDDBD4E3}"/>
                </a:ext>
              </a:extLst>
            </p:cNvPr>
            <p:cNvCxnSpPr>
              <a:cxnSpLocks/>
              <a:stCxn id="16" idx="0"/>
            </p:cNvCxnSpPr>
            <p:nvPr/>
          </p:nvCxnSpPr>
          <p:spPr>
            <a:xfrm flipH="1" flipV="1">
              <a:off x="9061280" y="3986835"/>
              <a:ext cx="1844389" cy="3344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TextBox 44">
              <a:extLst>
                <a:ext uri="{FF2B5EF4-FFF2-40B4-BE49-F238E27FC236}">
                  <a16:creationId xmlns:a16="http://schemas.microsoft.com/office/drawing/2014/main" id="{43DB9A4A-3191-4FEE-BFE0-86EEEC5B40D3}"/>
                </a:ext>
              </a:extLst>
            </p:cNvPr>
            <p:cNvSpPr txBox="1"/>
            <p:nvPr/>
          </p:nvSpPr>
          <p:spPr>
            <a:xfrm>
              <a:off x="9822038" y="4321280"/>
              <a:ext cx="216726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connectors used by the app</a:t>
              </a:r>
            </a:p>
          </p:txBody>
        </p:sp>
        <p:cxnSp>
          <p:nvCxnSpPr>
            <p:cNvPr id="18" name="Straight Arrow Connector 17">
              <a:extLst>
                <a:ext uri="{FF2B5EF4-FFF2-40B4-BE49-F238E27FC236}">
                  <a16:creationId xmlns:a16="http://schemas.microsoft.com/office/drawing/2014/main" id="{5C7C98F7-F169-4557-851B-721C1017BD98}"/>
                </a:ext>
              </a:extLst>
            </p:cNvPr>
            <p:cNvCxnSpPr>
              <a:cxnSpLocks/>
              <a:stCxn id="5" idx="3"/>
            </p:cNvCxnSpPr>
            <p:nvPr/>
          </p:nvCxnSpPr>
          <p:spPr>
            <a:xfrm>
              <a:off x="2243684" y="2035900"/>
              <a:ext cx="524288" cy="1244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 name="TextBox 16">
              <a:extLst>
                <a:ext uri="{FF2B5EF4-FFF2-40B4-BE49-F238E27FC236}">
                  <a16:creationId xmlns:a16="http://schemas.microsoft.com/office/drawing/2014/main" id="{7FCB3B61-4761-4307-9BFC-F25472418FE1}"/>
                </a:ext>
              </a:extLst>
            </p:cNvPr>
            <p:cNvSpPr txBox="1"/>
            <p:nvPr/>
          </p:nvSpPr>
          <p:spPr>
            <a:xfrm>
              <a:off x="7650900" y="757922"/>
              <a:ext cx="366907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900">
                  <a:solidFill>
                    <a:srgbClr val="000000"/>
                  </a:solidFill>
                  <a:latin typeface="Segoe UI"/>
                </a:rPr>
                <a:t>Top level stats - # of apps, connectors, and app growth</a:t>
              </a:r>
            </a:p>
          </p:txBody>
        </p:sp>
        <p:sp>
          <p:nvSpPr>
            <p:cNvPr id="9" name="TextBox 19">
              <a:extLst>
                <a:ext uri="{FF2B5EF4-FFF2-40B4-BE49-F238E27FC236}">
                  <a16:creationId xmlns:a16="http://schemas.microsoft.com/office/drawing/2014/main" id="{09105E01-608A-418B-A3F0-544C84C61654}"/>
                </a:ext>
              </a:extLst>
            </p:cNvPr>
            <p:cNvSpPr txBox="1"/>
            <p:nvPr/>
          </p:nvSpPr>
          <p:spPr>
            <a:xfrm>
              <a:off x="9696692" y="1974503"/>
              <a:ext cx="2292609" cy="1431027"/>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App details</a:t>
              </a:r>
            </a:p>
            <a:p>
              <a:pPr defTabSz="685800">
                <a:defRPr/>
              </a:pPr>
              <a:r>
                <a:rPr lang="en-US" sz="900">
                  <a:solidFill>
                    <a:srgbClr val="000000"/>
                  </a:solidFill>
                  <a:latin typeface="Segoe UI"/>
                </a:rPr>
                <a:t>Creator</a:t>
              </a:r>
            </a:p>
            <a:p>
              <a:pPr defTabSz="685800">
                <a:defRPr/>
              </a:pPr>
              <a:r>
                <a:rPr lang="en-US" sz="900">
                  <a:solidFill>
                    <a:srgbClr val="000000"/>
                  </a:solidFill>
                  <a:latin typeface="Segoe UI"/>
                </a:rPr>
                <a:t>Date created</a:t>
              </a:r>
            </a:p>
            <a:p>
              <a:pPr defTabSz="685800">
                <a:defRPr/>
              </a:pPr>
              <a:r>
                <a:rPr lang="en-US" sz="900">
                  <a:solidFill>
                    <a:srgbClr val="000000"/>
                  </a:solidFill>
                  <a:latin typeface="Segoe UI"/>
                </a:rPr>
                <a:t>Who is the app shared with</a:t>
              </a:r>
            </a:p>
            <a:p>
              <a:pPr defTabSz="685800">
                <a:defRPr/>
              </a:pPr>
              <a:r>
                <a:rPr lang="en-US" sz="900">
                  <a:solidFill>
                    <a:srgbClr val="000000"/>
                  </a:solidFill>
                  <a:latin typeface="Segoe UI"/>
                </a:rPr>
                <a:t>Description</a:t>
              </a:r>
            </a:p>
            <a:p>
              <a:pPr defTabSz="685800">
                <a:defRPr/>
              </a:pPr>
              <a:r>
                <a:rPr lang="en-US" sz="900">
                  <a:solidFill>
                    <a:srgbClr val="000000"/>
                  </a:solidFill>
                  <a:latin typeface="Segoe UI"/>
                </a:rPr>
                <a:t>…and more</a:t>
              </a:r>
            </a:p>
            <a:p>
              <a:pPr defTabSz="685800">
                <a:defRPr/>
              </a:pPr>
              <a:endParaRPr lang="en-US" sz="900">
                <a:solidFill>
                  <a:srgbClr val="000000"/>
                </a:solidFill>
                <a:latin typeface="Segoe UI"/>
              </a:endParaRPr>
            </a:p>
          </p:txBody>
        </p:sp>
        <p:sp>
          <p:nvSpPr>
            <p:cNvPr id="10" name="TextBox 20">
              <a:extLst>
                <a:ext uri="{FF2B5EF4-FFF2-40B4-BE49-F238E27FC236}">
                  <a16:creationId xmlns:a16="http://schemas.microsoft.com/office/drawing/2014/main" id="{BDD431B4-ABFA-4A7E-84D5-D3AEA83DDE0A}"/>
                </a:ext>
              </a:extLst>
            </p:cNvPr>
            <p:cNvSpPr txBox="1"/>
            <p:nvPr/>
          </p:nvSpPr>
          <p:spPr>
            <a:xfrm>
              <a:off x="264105" y="3059528"/>
              <a:ext cx="1979579" cy="684404"/>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Search and filter</a:t>
              </a:r>
            </a:p>
            <a:p>
              <a:pPr defTabSz="685800">
                <a:defRPr/>
              </a:pPr>
              <a:r>
                <a:rPr lang="en-US" sz="900">
                  <a:solidFill>
                    <a:srgbClr val="000000"/>
                  </a:solidFill>
                  <a:latin typeface="Segoe UI"/>
                </a:rPr>
                <a:t>show only shared apps</a:t>
              </a:r>
            </a:p>
            <a:p>
              <a:pPr defTabSz="685800">
                <a:defRPr/>
              </a:pPr>
              <a:r>
                <a:rPr lang="en-US" sz="900">
                  <a:solidFill>
                    <a:srgbClr val="000000"/>
                  </a:solidFill>
                  <a:latin typeface="Segoe UI"/>
                </a:rPr>
                <a:t>show new apps</a:t>
              </a:r>
            </a:p>
          </p:txBody>
        </p:sp>
        <p:sp>
          <p:nvSpPr>
            <p:cNvPr id="5" name="TextBox 15">
              <a:extLst>
                <a:ext uri="{FF2B5EF4-FFF2-40B4-BE49-F238E27FC236}">
                  <a16:creationId xmlns:a16="http://schemas.microsoft.com/office/drawing/2014/main" id="{64E7E837-CA2C-42B0-B574-4EDD4B122967}"/>
                </a:ext>
              </a:extLst>
            </p:cNvPr>
            <p:cNvSpPr txBox="1"/>
            <p:nvPr/>
          </p:nvSpPr>
          <p:spPr>
            <a:xfrm>
              <a:off x="264105" y="1880354"/>
              <a:ext cx="1979579" cy="311092"/>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of environments</a:t>
              </a:r>
            </a:p>
          </p:txBody>
        </p:sp>
      </p:grpSp>
    </p:spTree>
    <p:extLst>
      <p:ext uri="{BB962C8B-B14F-4D97-AF65-F5344CB8AC3E}">
        <p14:creationId xmlns:p14="http://schemas.microsoft.com/office/powerpoint/2010/main" val="3708352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p:txBody>
          <a:bodyPr/>
          <a:lstStyle/>
          <a:p>
            <a:r>
              <a:rPr lang="en-US" dirty="0"/>
              <a:t>Proactive Engagement</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sz="half" idx="1"/>
          </p:nvPr>
        </p:nvSpPr>
        <p:spPr>
          <a:xfrm>
            <a:off x="93706" y="1085853"/>
            <a:ext cx="3511092" cy="3071610"/>
          </a:xfrm>
        </p:spPr>
        <p:txBody>
          <a:bodyPr/>
          <a:lstStyle/>
          <a:p>
            <a:r>
              <a:rPr lang="en-US" sz="2400" dirty="0"/>
              <a:t>Welcome Email</a:t>
            </a:r>
          </a:p>
          <a:p>
            <a:pPr lvl="1"/>
            <a:r>
              <a:rPr lang="en-US" sz="2000" dirty="0"/>
              <a:t>Detect when new flow has been created</a:t>
            </a:r>
          </a:p>
          <a:p>
            <a:pPr lvl="1"/>
            <a:r>
              <a:rPr lang="en-US" sz="2000" dirty="0"/>
              <a:t>Check to see if they are part of Flow Makers AAD Group</a:t>
            </a:r>
          </a:p>
          <a:p>
            <a:pPr lvl="1"/>
            <a:r>
              <a:rPr lang="en-US" sz="2000" dirty="0"/>
              <a:t>If new, send welcome email with company and public resources</a:t>
            </a:r>
          </a:p>
          <a:p>
            <a:pPr lvl="1"/>
            <a:r>
              <a:rPr lang="en-US" sz="2000" dirty="0"/>
              <a:t>Invite them to Internal Yammer Club</a:t>
            </a:r>
          </a:p>
        </p:txBody>
      </p:sp>
      <p:sp>
        <p:nvSpPr>
          <p:cNvPr id="4" name="Content Placeholder 3">
            <a:extLst>
              <a:ext uri="{FF2B5EF4-FFF2-40B4-BE49-F238E27FC236}">
                <a16:creationId xmlns:a16="http://schemas.microsoft.com/office/drawing/2014/main" id="{F2FABC1E-FED7-4D3D-9120-CEA8BF1B93D6}"/>
              </a:ext>
            </a:extLst>
          </p:cNvPr>
          <p:cNvSpPr>
            <a:spLocks noGrp="1"/>
          </p:cNvSpPr>
          <p:nvPr>
            <p:ph sz="half" idx="2"/>
          </p:nvPr>
        </p:nvSpPr>
        <p:spPr/>
        <p:txBody>
          <a:bodyPr/>
          <a:lstStyle/>
          <a:p>
            <a:endParaRPr lang="en-US"/>
          </a:p>
        </p:txBody>
      </p:sp>
      <p:pic>
        <p:nvPicPr>
          <p:cNvPr id="5" name="Picture 2" descr="https://msflowblogscdn.azureedge.net/wp-content/uploads/2019/02/email.png">
            <a:extLst>
              <a:ext uri="{FF2B5EF4-FFF2-40B4-BE49-F238E27FC236}">
                <a16:creationId xmlns:a16="http://schemas.microsoft.com/office/drawing/2014/main" id="{C66E9814-A8F8-45A0-AA18-59FD51C7B9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1131590"/>
            <a:ext cx="5153339"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87368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a:xfrm>
            <a:off x="370429" y="171452"/>
            <a:ext cx="8471836" cy="553998"/>
          </a:xfrm>
        </p:spPr>
        <p:txBody>
          <a:bodyPr/>
          <a:lstStyle/>
          <a:p>
            <a:r>
              <a:rPr lang="en-US" sz="4000" dirty="0">
                <a:solidFill>
                  <a:schemeClr val="tx1"/>
                </a:solidFill>
              </a:rPr>
              <a:t>Identify and empower champions</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sz="half" idx="1"/>
          </p:nvPr>
        </p:nvSpPr>
        <p:spPr>
          <a:xfrm>
            <a:off x="93706" y="1085853"/>
            <a:ext cx="3686206" cy="2671501"/>
          </a:xfrm>
        </p:spPr>
        <p:txBody>
          <a:bodyPr/>
          <a:lstStyle/>
          <a:p>
            <a:r>
              <a:rPr lang="en-US" dirty="0"/>
              <a:t>New Flow, PowerApps and Connectors Digest</a:t>
            </a:r>
          </a:p>
          <a:p>
            <a:r>
              <a:rPr lang="en-US" dirty="0"/>
              <a:t>Sent Daily</a:t>
            </a:r>
          </a:p>
          <a:p>
            <a:r>
              <a:rPr lang="en-US" dirty="0"/>
              <a:t>Oversight</a:t>
            </a:r>
          </a:p>
          <a:p>
            <a:r>
              <a:rPr lang="en-US" dirty="0"/>
              <a:t>Identify new makers</a:t>
            </a:r>
          </a:p>
          <a:p>
            <a:r>
              <a:rPr lang="en-US" dirty="0"/>
              <a:t>Empower new users</a:t>
            </a:r>
          </a:p>
        </p:txBody>
      </p:sp>
      <p:sp>
        <p:nvSpPr>
          <p:cNvPr id="4" name="Content Placeholder 3">
            <a:extLst>
              <a:ext uri="{FF2B5EF4-FFF2-40B4-BE49-F238E27FC236}">
                <a16:creationId xmlns:a16="http://schemas.microsoft.com/office/drawing/2014/main" id="{F2FABC1E-FED7-4D3D-9120-CEA8BF1B93D6}"/>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01792557-9813-4499-8A8F-A2FB516FC500}"/>
              </a:ext>
            </a:extLst>
          </p:cNvPr>
          <p:cNvPicPr>
            <a:picLocks noChangeAspect="1"/>
          </p:cNvPicPr>
          <p:nvPr/>
        </p:nvPicPr>
        <p:blipFill>
          <a:blip r:embed="rId2"/>
          <a:stretch>
            <a:fillRect/>
          </a:stretch>
        </p:blipFill>
        <p:spPr>
          <a:xfrm>
            <a:off x="3969136" y="1059582"/>
            <a:ext cx="4923344" cy="2664296"/>
          </a:xfrm>
          <a:prstGeom prst="rect">
            <a:avLst/>
          </a:prstGeom>
        </p:spPr>
      </p:pic>
    </p:spTree>
    <p:extLst>
      <p:ext uri="{BB962C8B-B14F-4D97-AF65-F5344CB8AC3E}">
        <p14:creationId xmlns:p14="http://schemas.microsoft.com/office/powerpoint/2010/main" val="6988316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05841"/>
            <a:ext cx="8686800" cy="2111347"/>
          </a:xfrm>
        </p:spPr>
        <p:txBody>
          <a:bodyPr/>
          <a:lstStyle/>
          <a:p>
            <a:pPr>
              <a:buClr>
                <a:schemeClr val="tx1"/>
              </a:buClr>
            </a:pPr>
            <a:r>
              <a:rPr lang="en-GB" sz="2800" dirty="0">
                <a:solidFill>
                  <a:schemeClr val="tx1"/>
                </a:solidFill>
              </a:rPr>
              <a:t>PowerShell and connectors allow you to automate actions you would manually take in the portals</a:t>
            </a:r>
          </a:p>
          <a:p>
            <a:pPr>
              <a:buClr>
                <a:schemeClr val="tx1"/>
              </a:buClr>
            </a:pPr>
            <a:endParaRPr lang="en-GB" sz="2800" dirty="0"/>
          </a:p>
          <a:p>
            <a:pPr>
              <a:buClr>
                <a:schemeClr val="tx1"/>
              </a:buClr>
            </a:pPr>
            <a:r>
              <a:rPr lang="en-GB" sz="2800" dirty="0"/>
              <a:t>Use these tools to tailor a governance process to your specific requirements</a:t>
            </a:r>
          </a:p>
        </p:txBody>
      </p:sp>
      <p:sp>
        <p:nvSpPr>
          <p:cNvPr id="5" name="Title 4"/>
          <p:cNvSpPr>
            <a:spLocks noGrp="1"/>
          </p:cNvSpPr>
          <p:nvPr>
            <p:ph type="title"/>
          </p:nvPr>
        </p:nvSpPr>
        <p:spPr/>
        <p:txBody>
          <a:bodyPr/>
          <a:lstStyle/>
          <a:p>
            <a:r>
              <a:rPr lang="en-US" sz="4000" dirty="0"/>
              <a:t>Module Review</a:t>
            </a:r>
          </a:p>
        </p:txBody>
      </p:sp>
      <p:sp>
        <p:nvSpPr>
          <p:cNvPr id="2" name="Slide Number Placeholder 1"/>
          <p:cNvSpPr>
            <a:spLocks noGrp="1"/>
          </p:cNvSpPr>
          <p:nvPr>
            <p:ph type="sldNum" sz="quarter" idx="4"/>
          </p:nvPr>
        </p:nvSpPr>
        <p:spPr/>
        <p:txBody>
          <a:bodyPr/>
          <a:lstStyle/>
          <a:p>
            <a:fld id="{F777EB7E-3C84-4DC8-BC65-B9675A7009BB}" type="slidenum">
              <a:rPr lang="en-US" smtClean="0"/>
              <a:pPr/>
              <a:t>25</a:t>
            </a:fld>
            <a:endParaRPr lang="en-US" dirty="0"/>
          </a:p>
        </p:txBody>
      </p:sp>
    </p:spTree>
    <p:extLst>
      <p:ext uri="{BB962C8B-B14F-4D97-AF65-F5344CB8AC3E}">
        <p14:creationId xmlns:p14="http://schemas.microsoft.com/office/powerpoint/2010/main" val="283367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88E1-5CAC-4206-B865-CCCBBF79A219}"/>
              </a:ext>
            </a:extLst>
          </p:cNvPr>
          <p:cNvSpPr>
            <a:spLocks noGrp="1"/>
          </p:cNvSpPr>
          <p:nvPr>
            <p:ph type="title"/>
          </p:nvPr>
        </p:nvSpPr>
        <p:spPr/>
        <p:txBody>
          <a:bodyPr/>
          <a:lstStyle/>
          <a:p>
            <a:r>
              <a:rPr lang="en-US" dirty="0"/>
              <a:t>Flow example</a:t>
            </a:r>
          </a:p>
        </p:txBody>
      </p:sp>
      <p:pic>
        <p:nvPicPr>
          <p:cNvPr id="5" name="Picture 4" descr="A screenshot of a social media post&#10;&#10;Description automatically generated">
            <a:extLst>
              <a:ext uri="{FF2B5EF4-FFF2-40B4-BE49-F238E27FC236}">
                <a16:creationId xmlns:a16="http://schemas.microsoft.com/office/drawing/2014/main" id="{437FFDDD-A2F9-451D-9468-CA4224BF5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320" y="740211"/>
            <a:ext cx="6405359" cy="4403289"/>
          </a:xfrm>
          <a:prstGeom prst="rect">
            <a:avLst/>
          </a:prstGeom>
          <a:ln>
            <a:solidFill>
              <a:schemeClr val="tx1"/>
            </a:solidFill>
          </a:ln>
        </p:spPr>
      </p:pic>
    </p:spTree>
    <p:extLst>
      <p:ext uri="{BB962C8B-B14F-4D97-AF65-F5344CB8AC3E}">
        <p14:creationId xmlns:p14="http://schemas.microsoft.com/office/powerpoint/2010/main" val="180490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CCD3-8398-4323-95C7-D2CD697C5887}"/>
              </a:ext>
            </a:extLst>
          </p:cNvPr>
          <p:cNvSpPr>
            <a:spLocks noGrp="1"/>
          </p:cNvSpPr>
          <p:nvPr>
            <p:ph type="title"/>
          </p:nvPr>
        </p:nvSpPr>
        <p:spPr>
          <a:xfrm>
            <a:off x="366809" y="171452"/>
            <a:ext cx="8472312" cy="443198"/>
          </a:xfrm>
        </p:spPr>
        <p:txBody>
          <a:bodyPr/>
          <a:lstStyle/>
          <a:p>
            <a:r>
              <a:rPr lang="en-US" sz="3200" dirty="0"/>
              <a:t>“A </a:t>
            </a:r>
            <a:r>
              <a:rPr lang="en-US" sz="3200" dirty="0" err="1"/>
              <a:t>PowerApp</a:t>
            </a:r>
            <a:r>
              <a:rPr lang="en-US" sz="3200" dirty="0"/>
              <a:t> to rule all PowerApps” (Virgin Atlantic)</a:t>
            </a:r>
          </a:p>
        </p:txBody>
      </p:sp>
      <p:grpSp>
        <p:nvGrpSpPr>
          <p:cNvPr id="19" name="Group 18">
            <a:extLst>
              <a:ext uri="{FF2B5EF4-FFF2-40B4-BE49-F238E27FC236}">
                <a16:creationId xmlns:a16="http://schemas.microsoft.com/office/drawing/2014/main" id="{5B94A9CA-5FAB-4960-8103-F891B34B226D}"/>
              </a:ext>
            </a:extLst>
          </p:cNvPr>
          <p:cNvGrpSpPr/>
          <p:nvPr/>
        </p:nvGrpSpPr>
        <p:grpSpPr>
          <a:xfrm>
            <a:off x="221924" y="1002126"/>
            <a:ext cx="8700153" cy="4166608"/>
            <a:chOff x="264105" y="757922"/>
            <a:chExt cx="11725196" cy="5615338"/>
          </a:xfrm>
        </p:grpSpPr>
        <p:pic>
          <p:nvPicPr>
            <p:cNvPr id="4" name="Picture 3" descr="A screenshot of a cell phone&#10;&#10;Description generated with very high confidence">
              <a:extLst>
                <a:ext uri="{FF2B5EF4-FFF2-40B4-BE49-F238E27FC236}">
                  <a16:creationId xmlns:a16="http://schemas.microsoft.com/office/drawing/2014/main" id="{69ED1F16-5900-4533-93BC-460A543A1D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7357" y="1697767"/>
              <a:ext cx="6868558" cy="3854606"/>
            </a:xfrm>
            <a:prstGeom prst="rect">
              <a:avLst/>
            </a:prstGeom>
            <a:ln>
              <a:noFill/>
            </a:ln>
            <a:effectLst/>
          </p:spPr>
        </p:pic>
        <p:sp>
          <p:nvSpPr>
            <p:cNvPr id="7" name="Text Placeholder 3">
              <a:extLst>
                <a:ext uri="{FF2B5EF4-FFF2-40B4-BE49-F238E27FC236}">
                  <a16:creationId xmlns:a16="http://schemas.microsoft.com/office/drawing/2014/main" id="{D1FB617B-57D8-442C-A69F-3331570052E9}"/>
                </a:ext>
              </a:extLst>
            </p:cNvPr>
            <p:cNvSpPr txBox="1">
              <a:spLocks/>
            </p:cNvSpPr>
            <p:nvPr/>
          </p:nvSpPr>
          <p:spPr>
            <a:xfrm>
              <a:off x="2448525" y="5939469"/>
              <a:ext cx="8280239" cy="433791"/>
            </a:xfrm>
            <a:prstGeom prst="rect">
              <a:avLst/>
            </a:prstGeom>
          </p:spPr>
          <p:txBody>
            <a:bodyPr vert="horz" lIns="68580" tIns="34290" rIns="68580" bIns="3429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1">
                  <a:solidFill>
                    <a:srgbClr val="000000"/>
                  </a:solidFill>
                  <a:latin typeface="Arial"/>
                </a:rPr>
                <a:t>This is a PowerApp that uses the PowerApps Admin connectors – </a:t>
              </a:r>
              <a:r>
                <a:rPr lang="en-GB" sz="900" b="1">
                  <a:solidFill>
                    <a:srgbClr val="000000"/>
                  </a:solidFill>
                  <a:latin typeface="Arial"/>
                  <a:hlinkClick r:id="rId4">
                    <a:extLst>
                      <a:ext uri="{A12FA001-AC4F-418D-AE19-62706E023703}">
                        <ahyp:hlinkClr xmlns:ahyp="http://schemas.microsoft.com/office/drawing/2018/hyperlinkcolor" val="tx"/>
                      </a:ext>
                    </a:extLst>
                  </a:hlinkClick>
                </a:rPr>
                <a:t>http://aka.ms/adminconnectors</a:t>
              </a:r>
              <a:r>
                <a:rPr lang="en-GB" sz="900" b="1">
                  <a:solidFill>
                    <a:srgbClr val="000000"/>
                  </a:solidFill>
                  <a:latin typeface="Arial"/>
                </a:rPr>
                <a:t> </a:t>
              </a:r>
            </a:p>
          </p:txBody>
        </p:sp>
        <p:cxnSp>
          <p:nvCxnSpPr>
            <p:cNvPr id="11" name="Straight Arrow Connector 10">
              <a:extLst>
                <a:ext uri="{FF2B5EF4-FFF2-40B4-BE49-F238E27FC236}">
                  <a16:creationId xmlns:a16="http://schemas.microsoft.com/office/drawing/2014/main" id="{34CEE242-11F7-4D9D-824E-B06701898C02}"/>
                </a:ext>
              </a:extLst>
            </p:cNvPr>
            <p:cNvCxnSpPr>
              <a:cxnSpLocks/>
              <a:stCxn id="8" idx="3"/>
            </p:cNvCxnSpPr>
            <p:nvPr/>
          </p:nvCxnSpPr>
          <p:spPr>
            <a:xfrm flipV="1">
              <a:off x="2023316" y="4502364"/>
              <a:ext cx="1862846" cy="230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TextBox 18">
              <a:extLst>
                <a:ext uri="{FF2B5EF4-FFF2-40B4-BE49-F238E27FC236}">
                  <a16:creationId xmlns:a16="http://schemas.microsoft.com/office/drawing/2014/main" id="{1E5DD408-4783-4D45-AC3E-09C2B1BCE39D}"/>
                </a:ext>
              </a:extLst>
            </p:cNvPr>
            <p:cNvSpPr txBox="1"/>
            <p:nvPr/>
          </p:nvSpPr>
          <p:spPr>
            <a:xfrm>
              <a:off x="264105" y="4484423"/>
              <a:ext cx="1759211"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apps in the environment</a:t>
              </a:r>
            </a:p>
          </p:txBody>
        </p:sp>
        <p:cxnSp>
          <p:nvCxnSpPr>
            <p:cNvPr id="12" name="Straight Arrow Connector 11">
              <a:extLst>
                <a:ext uri="{FF2B5EF4-FFF2-40B4-BE49-F238E27FC236}">
                  <a16:creationId xmlns:a16="http://schemas.microsoft.com/office/drawing/2014/main" id="{70CEA0D1-C313-4289-AAAA-0CB3C99151F4}"/>
                </a:ext>
              </a:extLst>
            </p:cNvPr>
            <p:cNvCxnSpPr>
              <a:cxnSpLocks/>
              <a:stCxn id="10" idx="3"/>
            </p:cNvCxnSpPr>
            <p:nvPr/>
          </p:nvCxnSpPr>
          <p:spPr>
            <a:xfrm>
              <a:off x="2243684" y="3401731"/>
              <a:ext cx="1642478" cy="271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65FBB84B-A663-44D6-A4D4-A3E8D71D26ED}"/>
                </a:ext>
              </a:extLst>
            </p:cNvPr>
            <p:cNvCxnSpPr>
              <a:cxnSpLocks/>
              <a:stCxn id="6" idx="2"/>
            </p:cNvCxnSpPr>
            <p:nvPr/>
          </p:nvCxnSpPr>
          <p:spPr>
            <a:xfrm flipH="1">
              <a:off x="4968815" y="1255671"/>
              <a:ext cx="4516621" cy="99790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6FDB5CF6-9382-4E48-8960-32D9832B8467}"/>
                </a:ext>
              </a:extLst>
            </p:cNvPr>
            <p:cNvCxnSpPr>
              <a:cxnSpLocks/>
              <a:stCxn id="6" idx="2"/>
            </p:cNvCxnSpPr>
            <p:nvPr/>
          </p:nvCxnSpPr>
          <p:spPr>
            <a:xfrm flipH="1">
              <a:off x="7429837" y="1255671"/>
              <a:ext cx="2055600" cy="933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C0962E42-3F99-4EC0-BC74-5888A1895B3C}"/>
                </a:ext>
              </a:extLst>
            </p:cNvPr>
            <p:cNvCxnSpPr>
              <a:cxnSpLocks/>
              <a:stCxn id="9" idx="1"/>
            </p:cNvCxnSpPr>
            <p:nvPr/>
          </p:nvCxnSpPr>
          <p:spPr>
            <a:xfrm flipH="1">
              <a:off x="6828780" y="2690017"/>
              <a:ext cx="2867912" cy="8833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8685048F-13D9-4525-94BF-E39EBDDBD4E3}"/>
                </a:ext>
              </a:extLst>
            </p:cNvPr>
            <p:cNvCxnSpPr>
              <a:cxnSpLocks/>
              <a:stCxn id="16" idx="0"/>
            </p:cNvCxnSpPr>
            <p:nvPr/>
          </p:nvCxnSpPr>
          <p:spPr>
            <a:xfrm flipH="1" flipV="1">
              <a:off x="9061280" y="3986835"/>
              <a:ext cx="1844389" cy="3344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TextBox 44">
              <a:extLst>
                <a:ext uri="{FF2B5EF4-FFF2-40B4-BE49-F238E27FC236}">
                  <a16:creationId xmlns:a16="http://schemas.microsoft.com/office/drawing/2014/main" id="{43DB9A4A-3191-4FEE-BFE0-86EEEC5B40D3}"/>
                </a:ext>
              </a:extLst>
            </p:cNvPr>
            <p:cNvSpPr txBox="1"/>
            <p:nvPr/>
          </p:nvSpPr>
          <p:spPr>
            <a:xfrm>
              <a:off x="9822038" y="4321280"/>
              <a:ext cx="216726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connectors used by the app</a:t>
              </a:r>
            </a:p>
          </p:txBody>
        </p:sp>
        <p:cxnSp>
          <p:nvCxnSpPr>
            <p:cNvPr id="18" name="Straight Arrow Connector 17">
              <a:extLst>
                <a:ext uri="{FF2B5EF4-FFF2-40B4-BE49-F238E27FC236}">
                  <a16:creationId xmlns:a16="http://schemas.microsoft.com/office/drawing/2014/main" id="{5C7C98F7-F169-4557-851B-721C1017BD98}"/>
                </a:ext>
              </a:extLst>
            </p:cNvPr>
            <p:cNvCxnSpPr>
              <a:cxnSpLocks/>
              <a:stCxn id="5" idx="3"/>
            </p:cNvCxnSpPr>
            <p:nvPr/>
          </p:nvCxnSpPr>
          <p:spPr>
            <a:xfrm>
              <a:off x="2243684" y="2035900"/>
              <a:ext cx="524288" cy="1244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 name="TextBox 16">
              <a:extLst>
                <a:ext uri="{FF2B5EF4-FFF2-40B4-BE49-F238E27FC236}">
                  <a16:creationId xmlns:a16="http://schemas.microsoft.com/office/drawing/2014/main" id="{7FCB3B61-4761-4307-9BFC-F25472418FE1}"/>
                </a:ext>
              </a:extLst>
            </p:cNvPr>
            <p:cNvSpPr txBox="1"/>
            <p:nvPr/>
          </p:nvSpPr>
          <p:spPr>
            <a:xfrm>
              <a:off x="7650900" y="757922"/>
              <a:ext cx="366907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900">
                  <a:solidFill>
                    <a:srgbClr val="000000"/>
                  </a:solidFill>
                  <a:latin typeface="Segoe UI"/>
                </a:rPr>
                <a:t>Top level stats - # of apps, connectors, and app growth</a:t>
              </a:r>
            </a:p>
          </p:txBody>
        </p:sp>
        <p:sp>
          <p:nvSpPr>
            <p:cNvPr id="9" name="TextBox 19">
              <a:extLst>
                <a:ext uri="{FF2B5EF4-FFF2-40B4-BE49-F238E27FC236}">
                  <a16:creationId xmlns:a16="http://schemas.microsoft.com/office/drawing/2014/main" id="{09105E01-608A-418B-A3F0-544C84C61654}"/>
                </a:ext>
              </a:extLst>
            </p:cNvPr>
            <p:cNvSpPr txBox="1"/>
            <p:nvPr/>
          </p:nvSpPr>
          <p:spPr>
            <a:xfrm>
              <a:off x="9696692" y="1974503"/>
              <a:ext cx="2292609" cy="1431027"/>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App details</a:t>
              </a:r>
            </a:p>
            <a:p>
              <a:pPr defTabSz="685800">
                <a:defRPr/>
              </a:pPr>
              <a:r>
                <a:rPr lang="en-US" sz="900">
                  <a:solidFill>
                    <a:srgbClr val="000000"/>
                  </a:solidFill>
                  <a:latin typeface="Segoe UI"/>
                </a:rPr>
                <a:t>Creator</a:t>
              </a:r>
            </a:p>
            <a:p>
              <a:pPr defTabSz="685800">
                <a:defRPr/>
              </a:pPr>
              <a:r>
                <a:rPr lang="en-US" sz="900">
                  <a:solidFill>
                    <a:srgbClr val="000000"/>
                  </a:solidFill>
                  <a:latin typeface="Segoe UI"/>
                </a:rPr>
                <a:t>Date created</a:t>
              </a:r>
            </a:p>
            <a:p>
              <a:pPr defTabSz="685800">
                <a:defRPr/>
              </a:pPr>
              <a:r>
                <a:rPr lang="en-US" sz="900">
                  <a:solidFill>
                    <a:srgbClr val="000000"/>
                  </a:solidFill>
                  <a:latin typeface="Segoe UI"/>
                </a:rPr>
                <a:t>Who is the app shared with</a:t>
              </a:r>
            </a:p>
            <a:p>
              <a:pPr defTabSz="685800">
                <a:defRPr/>
              </a:pPr>
              <a:r>
                <a:rPr lang="en-US" sz="900">
                  <a:solidFill>
                    <a:srgbClr val="000000"/>
                  </a:solidFill>
                  <a:latin typeface="Segoe UI"/>
                </a:rPr>
                <a:t>Description</a:t>
              </a:r>
            </a:p>
            <a:p>
              <a:pPr defTabSz="685800">
                <a:defRPr/>
              </a:pPr>
              <a:r>
                <a:rPr lang="en-US" sz="900">
                  <a:solidFill>
                    <a:srgbClr val="000000"/>
                  </a:solidFill>
                  <a:latin typeface="Segoe UI"/>
                </a:rPr>
                <a:t>…and more</a:t>
              </a:r>
            </a:p>
            <a:p>
              <a:pPr defTabSz="685800">
                <a:defRPr/>
              </a:pPr>
              <a:endParaRPr lang="en-US" sz="900">
                <a:solidFill>
                  <a:srgbClr val="000000"/>
                </a:solidFill>
                <a:latin typeface="Segoe UI"/>
              </a:endParaRPr>
            </a:p>
          </p:txBody>
        </p:sp>
        <p:sp>
          <p:nvSpPr>
            <p:cNvPr id="10" name="TextBox 20">
              <a:extLst>
                <a:ext uri="{FF2B5EF4-FFF2-40B4-BE49-F238E27FC236}">
                  <a16:creationId xmlns:a16="http://schemas.microsoft.com/office/drawing/2014/main" id="{BDD431B4-ABFA-4A7E-84D5-D3AEA83DDE0A}"/>
                </a:ext>
              </a:extLst>
            </p:cNvPr>
            <p:cNvSpPr txBox="1"/>
            <p:nvPr/>
          </p:nvSpPr>
          <p:spPr>
            <a:xfrm>
              <a:off x="264105" y="3059528"/>
              <a:ext cx="1979579" cy="684404"/>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Search and filter</a:t>
              </a:r>
            </a:p>
            <a:p>
              <a:pPr defTabSz="685800">
                <a:defRPr/>
              </a:pPr>
              <a:r>
                <a:rPr lang="en-US" sz="900">
                  <a:solidFill>
                    <a:srgbClr val="000000"/>
                  </a:solidFill>
                  <a:latin typeface="Segoe UI"/>
                </a:rPr>
                <a:t>show only shared apps</a:t>
              </a:r>
            </a:p>
            <a:p>
              <a:pPr defTabSz="685800">
                <a:defRPr/>
              </a:pPr>
              <a:r>
                <a:rPr lang="en-US" sz="900">
                  <a:solidFill>
                    <a:srgbClr val="000000"/>
                  </a:solidFill>
                  <a:latin typeface="Segoe UI"/>
                </a:rPr>
                <a:t>show new apps</a:t>
              </a:r>
            </a:p>
          </p:txBody>
        </p:sp>
        <p:sp>
          <p:nvSpPr>
            <p:cNvPr id="5" name="TextBox 15">
              <a:extLst>
                <a:ext uri="{FF2B5EF4-FFF2-40B4-BE49-F238E27FC236}">
                  <a16:creationId xmlns:a16="http://schemas.microsoft.com/office/drawing/2014/main" id="{64E7E837-CA2C-42B0-B574-4EDD4B122967}"/>
                </a:ext>
              </a:extLst>
            </p:cNvPr>
            <p:cNvSpPr txBox="1"/>
            <p:nvPr/>
          </p:nvSpPr>
          <p:spPr>
            <a:xfrm>
              <a:off x="264105" y="1880354"/>
              <a:ext cx="1979579" cy="311092"/>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of environments</a:t>
              </a:r>
            </a:p>
          </p:txBody>
        </p:sp>
      </p:grpSp>
    </p:spTree>
    <p:extLst>
      <p:ext uri="{BB962C8B-B14F-4D97-AF65-F5344CB8AC3E}">
        <p14:creationId xmlns:p14="http://schemas.microsoft.com/office/powerpoint/2010/main" val="12939144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05841"/>
            <a:ext cx="8686800" cy="1526572"/>
          </a:xfrm>
        </p:spPr>
        <p:txBody>
          <a:bodyPr/>
          <a:lstStyle/>
          <a:p>
            <a:pPr>
              <a:buClr>
                <a:schemeClr val="tx1"/>
              </a:buClr>
            </a:pPr>
            <a:r>
              <a:rPr lang="en-GB" dirty="0">
                <a:solidFill>
                  <a:schemeClr val="tx1"/>
                </a:solidFill>
              </a:rPr>
              <a:t>Using PowerShell cmdlets to automate actions</a:t>
            </a:r>
          </a:p>
          <a:p>
            <a:pPr>
              <a:buClr>
                <a:schemeClr val="tx1"/>
              </a:buClr>
            </a:pPr>
            <a:endParaRPr lang="en-GB" dirty="0"/>
          </a:p>
          <a:p>
            <a:pPr>
              <a:buClr>
                <a:schemeClr val="tx1"/>
              </a:buClr>
            </a:pPr>
            <a:r>
              <a:rPr lang="en-GB" dirty="0"/>
              <a:t>Using connectors to build automation and apps</a:t>
            </a:r>
          </a:p>
        </p:txBody>
      </p:sp>
      <p:sp>
        <p:nvSpPr>
          <p:cNvPr id="5" name="Title 4"/>
          <p:cNvSpPr>
            <a:spLocks noGrp="1"/>
          </p:cNvSpPr>
          <p:nvPr>
            <p:ph type="title"/>
          </p:nvPr>
        </p:nvSpPr>
        <p:spPr/>
        <p:txBody>
          <a:bodyPr/>
          <a:lstStyle/>
          <a:p>
            <a:r>
              <a:rPr lang="en-US" sz="4000" dirty="0"/>
              <a:t>What we plan to cover</a:t>
            </a:r>
          </a:p>
        </p:txBody>
      </p:sp>
      <p:sp>
        <p:nvSpPr>
          <p:cNvPr id="2" name="Slide Number Placeholder 1"/>
          <p:cNvSpPr>
            <a:spLocks noGrp="1"/>
          </p:cNvSpPr>
          <p:nvPr>
            <p:ph type="sldNum" sz="quarter" idx="4"/>
          </p:nvPr>
        </p:nvSpPr>
        <p:spPr/>
        <p:txBody>
          <a:bodyPr/>
          <a:lstStyle/>
          <a:p>
            <a:fld id="{F777EB7E-3C84-4DC8-BC65-B9675A7009BB}" type="slidenum">
              <a:rPr lang="en-US" smtClean="0"/>
              <a:pPr/>
              <a:t>29</a:t>
            </a:fld>
            <a:endParaRPr lang="en-US" dirty="0"/>
          </a:p>
        </p:txBody>
      </p:sp>
    </p:spTree>
    <p:extLst>
      <p:ext uri="{BB962C8B-B14F-4D97-AF65-F5344CB8AC3E}">
        <p14:creationId xmlns:p14="http://schemas.microsoft.com/office/powerpoint/2010/main" val="1774435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86458" y="1507822"/>
            <a:ext cx="8371083" cy="609398"/>
          </a:xfrm>
        </p:spPr>
        <p:txBody>
          <a:bodyPr anchor="ctr"/>
          <a:lstStyle/>
          <a:p>
            <a:pPr algn="ctr"/>
            <a:r>
              <a:rPr lang="en-US" dirty="0"/>
              <a:t>Now let’s </a:t>
            </a:r>
            <a:r>
              <a:rPr lang="en-US" u="sng" dirty="0"/>
              <a:t>alert and action</a:t>
            </a:r>
          </a:p>
        </p:txBody>
      </p:sp>
      <p:graphicFrame>
        <p:nvGraphicFramePr>
          <p:cNvPr id="3" name="Diagram 2">
            <a:extLst>
              <a:ext uri="{FF2B5EF4-FFF2-40B4-BE49-F238E27FC236}">
                <a16:creationId xmlns:a16="http://schemas.microsoft.com/office/drawing/2014/main" id="{2DC7394D-2CA6-4676-9706-862107519961}"/>
              </a:ext>
            </a:extLst>
          </p:cNvPr>
          <p:cNvGraphicFramePr/>
          <p:nvPr/>
        </p:nvGraphicFramePr>
        <p:xfrm>
          <a:off x="1105089" y="3276214"/>
          <a:ext cx="7067661" cy="50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78F367F7-382A-4033-940F-0C86EA88F02F}"/>
              </a:ext>
            </a:extLst>
          </p:cNvPr>
          <p:cNvSpPr/>
          <p:nvPr/>
        </p:nvSpPr>
        <p:spPr bwMode="auto">
          <a:xfrm>
            <a:off x="5292080" y="2751155"/>
            <a:ext cx="484632" cy="501316"/>
          </a:xfrm>
          <a:prstGeom prst="downArrow">
            <a:avLst/>
          </a:prstGeom>
          <a:solidFill>
            <a:srgbClr val="5C005C"/>
          </a:solidFill>
          <a:ln>
            <a:solidFill>
              <a:srgbClr val="5C005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Tree>
    <p:extLst>
      <p:ext uri="{BB962C8B-B14F-4D97-AF65-F5344CB8AC3E}">
        <p14:creationId xmlns:p14="http://schemas.microsoft.com/office/powerpoint/2010/main" val="383819518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539-59B4-4121-A250-51A4536EFAF9}"/>
              </a:ext>
            </a:extLst>
          </p:cNvPr>
          <p:cNvSpPr>
            <a:spLocks noGrp="1"/>
          </p:cNvSpPr>
          <p:nvPr>
            <p:ph type="title"/>
          </p:nvPr>
        </p:nvSpPr>
        <p:spPr/>
        <p:txBody>
          <a:bodyPr/>
          <a:lstStyle/>
          <a:p>
            <a:r>
              <a:rPr lang="en-GB" dirty="0"/>
              <a:t>Scenarios</a:t>
            </a:r>
          </a:p>
        </p:txBody>
      </p:sp>
      <p:sp>
        <p:nvSpPr>
          <p:cNvPr id="3" name="Text Placeholder 2">
            <a:extLst>
              <a:ext uri="{FF2B5EF4-FFF2-40B4-BE49-F238E27FC236}">
                <a16:creationId xmlns:a16="http://schemas.microsoft.com/office/drawing/2014/main" id="{D97F2DFE-E6A9-4EEF-A95D-7834F11A0346}"/>
              </a:ext>
            </a:extLst>
          </p:cNvPr>
          <p:cNvSpPr>
            <a:spLocks noGrp="1"/>
          </p:cNvSpPr>
          <p:nvPr>
            <p:ph type="body" sz="quarter" idx="10"/>
          </p:nvPr>
        </p:nvSpPr>
        <p:spPr>
          <a:xfrm>
            <a:off x="438150" y="1076623"/>
            <a:ext cx="8263890" cy="1969770"/>
          </a:xfrm>
        </p:spPr>
        <p:txBody>
          <a:bodyPr/>
          <a:lstStyle/>
          <a:p>
            <a:r>
              <a:rPr lang="en-GB" dirty="0"/>
              <a:t>Get </a:t>
            </a:r>
            <a:r>
              <a:rPr lang="en-GB" b="1" dirty="0"/>
              <a:t>notifications</a:t>
            </a:r>
            <a:r>
              <a:rPr lang="en-GB" dirty="0"/>
              <a:t> when resources are created and </a:t>
            </a:r>
            <a:r>
              <a:rPr lang="en-GB" b="1" dirty="0"/>
              <a:t>follow-up actions </a:t>
            </a:r>
            <a:r>
              <a:rPr lang="en-GB" dirty="0"/>
              <a:t>with app creators</a:t>
            </a:r>
          </a:p>
          <a:p>
            <a:r>
              <a:rPr lang="en-GB" dirty="0"/>
              <a:t>Drive company </a:t>
            </a:r>
            <a:r>
              <a:rPr lang="en-GB" b="1" dirty="0"/>
              <a:t>policies </a:t>
            </a:r>
            <a:endParaRPr lang="en-GB" dirty="0"/>
          </a:p>
          <a:p>
            <a:r>
              <a:rPr lang="en-GB" b="1" dirty="0"/>
              <a:t>Automate</a:t>
            </a:r>
            <a:r>
              <a:rPr lang="en-GB" dirty="0"/>
              <a:t> environment creation </a:t>
            </a:r>
          </a:p>
        </p:txBody>
      </p:sp>
    </p:spTree>
    <p:extLst>
      <p:ext uri="{BB962C8B-B14F-4D97-AF65-F5344CB8AC3E}">
        <p14:creationId xmlns:p14="http://schemas.microsoft.com/office/powerpoint/2010/main" val="40049799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068-8948-4F97-8F04-3491022D1866}"/>
              </a:ext>
            </a:extLst>
          </p:cNvPr>
          <p:cNvSpPr>
            <a:spLocks noGrp="1"/>
          </p:cNvSpPr>
          <p:nvPr>
            <p:ph type="title"/>
          </p:nvPr>
        </p:nvSpPr>
        <p:spPr>
          <a:xfrm>
            <a:off x="441197" y="342900"/>
            <a:ext cx="8263890" cy="498598"/>
          </a:xfrm>
        </p:spPr>
        <p:txBody>
          <a:bodyPr/>
          <a:lstStyle/>
          <a:p>
            <a:r>
              <a:rPr lang="en-US" sz="3600" dirty="0"/>
              <a:t>Automate with PowerShell cmdlets</a:t>
            </a:r>
          </a:p>
        </p:txBody>
      </p:sp>
      <p:sp>
        <p:nvSpPr>
          <p:cNvPr id="3" name="Text Placeholder 2">
            <a:extLst>
              <a:ext uri="{FF2B5EF4-FFF2-40B4-BE49-F238E27FC236}">
                <a16:creationId xmlns:a16="http://schemas.microsoft.com/office/drawing/2014/main" id="{9E88F361-2FF7-4453-AA91-157579308125}"/>
              </a:ext>
            </a:extLst>
          </p:cNvPr>
          <p:cNvSpPr>
            <a:spLocks noGrp="1"/>
          </p:cNvSpPr>
          <p:nvPr>
            <p:ph type="body" sz="quarter" idx="10"/>
          </p:nvPr>
        </p:nvSpPr>
        <p:spPr>
          <a:xfrm>
            <a:off x="441197" y="1203598"/>
            <a:ext cx="8392316" cy="3028521"/>
          </a:xfrm>
        </p:spPr>
        <p:txBody>
          <a:bodyPr/>
          <a:lstStyle/>
          <a:p>
            <a:r>
              <a:rPr lang="en-US" sz="2400" dirty="0"/>
              <a:t>The PowerShell Cmdlets place full control in the hands of admins to automate the governance policies necessary - </a:t>
            </a:r>
            <a:r>
              <a:rPr lang="en-US" sz="2400" dirty="0">
                <a:hlinkClick r:id="rId2"/>
              </a:rPr>
              <a:t>aka.ms/</a:t>
            </a:r>
            <a:r>
              <a:rPr lang="en-US" sz="2400" dirty="0" err="1">
                <a:hlinkClick r:id="rId2"/>
              </a:rPr>
              <a:t>powerappspowershell</a:t>
            </a:r>
            <a:r>
              <a:rPr lang="en-US" sz="2400" dirty="0"/>
              <a:t>.</a:t>
            </a:r>
          </a:p>
          <a:p>
            <a:endParaRPr lang="en-US" sz="2400" dirty="0"/>
          </a:p>
          <a:p>
            <a:r>
              <a:rPr lang="en-US" sz="2400" dirty="0"/>
              <a:t>Separate cmdlets for app creators and administrators</a:t>
            </a:r>
          </a:p>
          <a:p>
            <a:endParaRPr lang="en-US" sz="2400" dirty="0"/>
          </a:p>
          <a:p>
            <a:r>
              <a:rPr lang="en-US" sz="2400" dirty="0"/>
              <a:t>Can be used with other service to automate full processes</a:t>
            </a:r>
          </a:p>
          <a:p>
            <a:pPr marL="460356" lvl="1" indent="0">
              <a:buNone/>
            </a:pPr>
            <a:r>
              <a:rPr lang="en-US" sz="2000" dirty="0"/>
              <a:t>e.g. Create User, Assign License, Create Environment all in one script</a:t>
            </a:r>
          </a:p>
        </p:txBody>
      </p:sp>
    </p:spTree>
    <p:extLst>
      <p:ext uri="{BB962C8B-B14F-4D97-AF65-F5344CB8AC3E}">
        <p14:creationId xmlns:p14="http://schemas.microsoft.com/office/powerpoint/2010/main" val="414048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77FF-EBEC-4E9B-8810-F5E8CB9DEF55}"/>
              </a:ext>
            </a:extLst>
          </p:cNvPr>
          <p:cNvSpPr>
            <a:spLocks noGrp="1"/>
          </p:cNvSpPr>
          <p:nvPr>
            <p:ph type="title"/>
          </p:nvPr>
        </p:nvSpPr>
        <p:spPr/>
        <p:txBody>
          <a:bodyPr/>
          <a:lstStyle/>
          <a:p>
            <a:r>
              <a:rPr lang="en-US" dirty="0"/>
              <a:t>Getting started with PowerShell</a:t>
            </a:r>
          </a:p>
        </p:txBody>
      </p:sp>
      <p:pic>
        <p:nvPicPr>
          <p:cNvPr id="5" name="Picture 4">
            <a:extLst>
              <a:ext uri="{FF2B5EF4-FFF2-40B4-BE49-F238E27FC236}">
                <a16:creationId xmlns:a16="http://schemas.microsoft.com/office/drawing/2014/main" id="{C683FFE8-8F1D-4B72-B0BA-7892BFBAE57E}"/>
              </a:ext>
            </a:extLst>
          </p:cNvPr>
          <p:cNvPicPr>
            <a:picLocks noChangeAspect="1"/>
          </p:cNvPicPr>
          <p:nvPr/>
        </p:nvPicPr>
        <p:blipFill>
          <a:blip r:embed="rId3"/>
          <a:stretch>
            <a:fillRect/>
          </a:stretch>
        </p:blipFill>
        <p:spPr>
          <a:xfrm>
            <a:off x="2267744" y="915566"/>
            <a:ext cx="5169166" cy="920797"/>
          </a:xfrm>
          <a:prstGeom prst="rect">
            <a:avLst/>
          </a:prstGeom>
          <a:ln>
            <a:solidFill>
              <a:schemeClr val="tx1"/>
            </a:solidFill>
          </a:ln>
        </p:spPr>
      </p:pic>
      <p:pic>
        <p:nvPicPr>
          <p:cNvPr id="6" name="Picture 5">
            <a:extLst>
              <a:ext uri="{FF2B5EF4-FFF2-40B4-BE49-F238E27FC236}">
                <a16:creationId xmlns:a16="http://schemas.microsoft.com/office/drawing/2014/main" id="{7F64682F-E809-437E-86D7-14AA7E1CF098}"/>
              </a:ext>
            </a:extLst>
          </p:cNvPr>
          <p:cNvPicPr>
            <a:picLocks noChangeAspect="1"/>
          </p:cNvPicPr>
          <p:nvPr/>
        </p:nvPicPr>
        <p:blipFill>
          <a:blip r:embed="rId4"/>
          <a:stretch>
            <a:fillRect/>
          </a:stretch>
        </p:blipFill>
        <p:spPr>
          <a:xfrm>
            <a:off x="2267744" y="2170430"/>
            <a:ext cx="5366026" cy="1136708"/>
          </a:xfrm>
          <a:prstGeom prst="rect">
            <a:avLst/>
          </a:prstGeom>
          <a:ln>
            <a:solidFill>
              <a:schemeClr val="tx1"/>
            </a:solidFill>
          </a:ln>
        </p:spPr>
      </p:pic>
      <p:pic>
        <p:nvPicPr>
          <p:cNvPr id="7" name="Picture 6">
            <a:extLst>
              <a:ext uri="{FF2B5EF4-FFF2-40B4-BE49-F238E27FC236}">
                <a16:creationId xmlns:a16="http://schemas.microsoft.com/office/drawing/2014/main" id="{0212F2F9-A3BA-4567-A99C-C572716F7A7E}"/>
              </a:ext>
            </a:extLst>
          </p:cNvPr>
          <p:cNvPicPr>
            <a:picLocks noChangeAspect="1"/>
          </p:cNvPicPr>
          <p:nvPr/>
        </p:nvPicPr>
        <p:blipFill>
          <a:blip r:embed="rId5"/>
          <a:stretch>
            <a:fillRect/>
          </a:stretch>
        </p:blipFill>
        <p:spPr>
          <a:xfrm>
            <a:off x="2305225" y="3505975"/>
            <a:ext cx="3937202" cy="1079555"/>
          </a:xfrm>
          <a:prstGeom prst="rect">
            <a:avLst/>
          </a:prstGeom>
          <a:ln>
            <a:solidFill>
              <a:schemeClr val="tx1"/>
            </a:solidFill>
          </a:ln>
        </p:spPr>
      </p:pic>
      <p:sp>
        <p:nvSpPr>
          <p:cNvPr id="8" name="Rectangle 7">
            <a:extLst>
              <a:ext uri="{FF2B5EF4-FFF2-40B4-BE49-F238E27FC236}">
                <a16:creationId xmlns:a16="http://schemas.microsoft.com/office/drawing/2014/main" id="{941AB020-CD21-4E8B-BEBC-079950288CEA}"/>
              </a:ext>
            </a:extLst>
          </p:cNvPr>
          <p:cNvSpPr/>
          <p:nvPr/>
        </p:nvSpPr>
        <p:spPr bwMode="auto">
          <a:xfrm>
            <a:off x="251521" y="921641"/>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Installing</a:t>
            </a:r>
          </a:p>
        </p:txBody>
      </p:sp>
      <p:sp>
        <p:nvSpPr>
          <p:cNvPr id="9" name="Rectangle 8">
            <a:extLst>
              <a:ext uri="{FF2B5EF4-FFF2-40B4-BE49-F238E27FC236}">
                <a16:creationId xmlns:a16="http://schemas.microsoft.com/office/drawing/2014/main" id="{2102D126-60B0-4C8D-B290-B16BF2F034B3}"/>
              </a:ext>
            </a:extLst>
          </p:cNvPr>
          <p:cNvSpPr/>
          <p:nvPr/>
        </p:nvSpPr>
        <p:spPr bwMode="auto">
          <a:xfrm>
            <a:off x="283515" y="2170429"/>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Setting Credentials</a:t>
            </a:r>
          </a:p>
        </p:txBody>
      </p:sp>
      <p:sp>
        <p:nvSpPr>
          <p:cNvPr id="10" name="Rectangle 9">
            <a:extLst>
              <a:ext uri="{FF2B5EF4-FFF2-40B4-BE49-F238E27FC236}">
                <a16:creationId xmlns:a16="http://schemas.microsoft.com/office/drawing/2014/main" id="{5F44A521-22E4-4EB1-9912-F651F317A24F}"/>
              </a:ext>
            </a:extLst>
          </p:cNvPr>
          <p:cNvSpPr/>
          <p:nvPr/>
        </p:nvSpPr>
        <p:spPr bwMode="auto">
          <a:xfrm>
            <a:off x="283515" y="3579862"/>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Exploring Help</a:t>
            </a:r>
          </a:p>
        </p:txBody>
      </p:sp>
      <p:sp>
        <p:nvSpPr>
          <p:cNvPr id="3" name="TextBox 2">
            <a:extLst>
              <a:ext uri="{FF2B5EF4-FFF2-40B4-BE49-F238E27FC236}">
                <a16:creationId xmlns:a16="http://schemas.microsoft.com/office/drawing/2014/main" id="{B7B42126-A2CC-48C6-AA97-C3732AE0FEC9}"/>
              </a:ext>
            </a:extLst>
          </p:cNvPr>
          <p:cNvSpPr txBox="1"/>
          <p:nvPr/>
        </p:nvSpPr>
        <p:spPr>
          <a:xfrm>
            <a:off x="251521" y="4731990"/>
            <a:ext cx="7894341" cy="184666"/>
          </a:xfrm>
          <a:prstGeom prst="rect">
            <a:avLst/>
          </a:prstGeom>
          <a:noFill/>
        </p:spPr>
        <p:txBody>
          <a:bodyPr wrap="none" lIns="0" tIns="0" rIns="0" bIns="0" rtlCol="0">
            <a:spAutoFit/>
          </a:bodyPr>
          <a:lstStyle/>
          <a:p>
            <a:r>
              <a:rPr lang="en-US" sz="1200" dirty="0">
                <a:hlinkClick r:id="rId6"/>
              </a:rPr>
              <a:t>https://docs.microsoft.com/power-platform/admin/powerapps-powershell#powerapps-cmdlets-for-administrators-preview</a:t>
            </a:r>
            <a:endParaRPr lang="en-US" sz="12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32417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Environments and CDS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Environments</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536504" cy="189314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solidFill>
                  <a:srgbClr val="000000"/>
                </a:solidFill>
              </a:rPr>
              <a:t>New-</a:t>
            </a:r>
            <a:r>
              <a:rPr lang="en-US" sz="1600" dirty="0" err="1">
                <a:solidFill>
                  <a:srgbClr val="000000"/>
                </a:solidFill>
              </a:rPr>
              <a:t>AdminPowerAppEnvironment</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solidFill>
                  <a:srgbClr val="000000"/>
                </a:solidFill>
              </a:rPr>
              <a:t>Set-</a:t>
            </a:r>
            <a:r>
              <a:rPr lang="en-US" sz="1600" dirty="0" err="1">
                <a:solidFill>
                  <a:srgbClr val="000000"/>
                </a:solidFill>
              </a:rPr>
              <a:t>AdminPowerAppEnvironmentDisplayName</a:t>
            </a:r>
            <a:r>
              <a:rPr lang="en-US" sz="1600" dirty="0">
                <a:solidFill>
                  <a:srgbClr val="000000"/>
                </a:solidFill>
              </a:rPr>
              <a:t> </a:t>
            </a:r>
            <a:endParaRPr lang="en-US" sz="1600" dirty="0"/>
          </a:p>
          <a:p>
            <a:pPr marL="285750" indent="-285750">
              <a:lnSpc>
                <a:spcPct val="150000"/>
              </a:lnSpc>
              <a:buFont typeface="Wingdings" panose="05000000000000000000" pitchFamily="2" charset="2"/>
              <a:buChar char="§"/>
            </a:pPr>
            <a:r>
              <a:rPr lang="en-US" sz="1600" dirty="0">
                <a:solidFill>
                  <a:srgbClr val="000000"/>
                </a:solidFill>
              </a:rPr>
              <a:t>Get-</a:t>
            </a:r>
            <a:r>
              <a:rPr lang="en-US" sz="1600" dirty="0" err="1">
                <a:solidFill>
                  <a:srgbClr val="000000"/>
                </a:solidFill>
              </a:rPr>
              <a:t>AdminPowerAppEnvironment</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AdminPowerAppEnvironmentLocations</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solidFill>
                  <a:srgbClr val="000000"/>
                </a:solidFill>
              </a:rPr>
              <a:t>Remove-</a:t>
            </a:r>
            <a:r>
              <a:rPr lang="en-US" sz="1600" dirty="0" err="1">
                <a:solidFill>
                  <a:srgbClr val="000000"/>
                </a:solidFill>
              </a:rPr>
              <a:t>AdminPowerAppEnvironment</a:t>
            </a:r>
            <a:endParaRPr lang="en-US"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CDS</a:t>
            </a:r>
          </a:p>
        </p:txBody>
      </p:sp>
      <p:sp>
        <p:nvSpPr>
          <p:cNvPr id="7" name="Rectangle 6">
            <a:extLst>
              <a:ext uri="{FF2B5EF4-FFF2-40B4-BE49-F238E27FC236}">
                <a16:creationId xmlns:a16="http://schemas.microsoft.com/office/drawing/2014/main" id="{BC09DDBC-8F07-434C-B1ED-5EAB0547E291}"/>
              </a:ext>
            </a:extLst>
          </p:cNvPr>
          <p:cNvSpPr/>
          <p:nvPr/>
        </p:nvSpPr>
        <p:spPr>
          <a:xfrm>
            <a:off x="4644008" y="1617643"/>
            <a:ext cx="4392488" cy="1154483"/>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cs typeface="Segoe UI" panose="020B0502040204020203" pitchFamily="34" charset="0"/>
              </a:rPr>
              <a:t>New-</a:t>
            </a:r>
            <a:r>
              <a:rPr lang="en-US" sz="1600" dirty="0" err="1">
                <a:cs typeface="Segoe UI" panose="020B0502040204020203" pitchFamily="34" charset="0"/>
              </a:rPr>
              <a:t>AdminPowerAppCdsDatabase</a:t>
            </a:r>
            <a:r>
              <a:rPr lang="en-US" sz="1600" dirty="0">
                <a:cs typeface="Segoe UI" panose="020B0502040204020203" pitchFamily="34" charset="0"/>
              </a:rPr>
              <a:t> </a:t>
            </a: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AdminPowerAppCdsDatabaseLanguages</a:t>
            </a:r>
            <a:r>
              <a:rPr lang="en-US" sz="1600" dirty="0">
                <a:cs typeface="Segoe UI" panose="020B0502040204020203" pitchFamily="34" charset="0"/>
              </a:rPr>
              <a:t> </a:t>
            </a: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AdminPowerAppCdsDatabaseCurrencies</a:t>
            </a:r>
            <a:endParaRPr lang="en-US" sz="1600" dirty="0">
              <a:cs typeface="Segoe UI" panose="020B0502040204020203" pitchFamily="34" charset="0"/>
            </a:endParaRPr>
          </a:p>
        </p:txBody>
      </p:sp>
    </p:spTree>
    <p:extLst>
      <p:ext uri="{BB962C8B-B14F-4D97-AF65-F5344CB8AC3E}">
        <p14:creationId xmlns:p14="http://schemas.microsoft.com/office/powerpoint/2010/main" val="161060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PowerApps Canvas apps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Apps</a:t>
            </a:r>
          </a:p>
        </p:txBody>
      </p:sp>
      <p:sp>
        <p:nvSpPr>
          <p:cNvPr id="5" name="Rectangle 4">
            <a:extLst>
              <a:ext uri="{FF2B5EF4-FFF2-40B4-BE49-F238E27FC236}">
                <a16:creationId xmlns:a16="http://schemas.microsoft.com/office/drawing/2014/main" id="{F281AF0E-FEAF-41B4-BCB4-771DB2C1EED3}"/>
              </a:ext>
            </a:extLst>
          </p:cNvPr>
          <p:cNvSpPr/>
          <p:nvPr/>
        </p:nvSpPr>
        <p:spPr>
          <a:xfrm>
            <a:off x="113902" y="1555728"/>
            <a:ext cx="4746130" cy="2585323"/>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AdminPowerApp</a:t>
            </a:r>
            <a:endParaRPr lang="en-US" dirty="0"/>
          </a:p>
          <a:p>
            <a:pPr marL="285750" indent="-285750">
              <a:buFont typeface="Wingdings" panose="05000000000000000000" pitchFamily="2" charset="2"/>
              <a:buChar char="§"/>
            </a:pPr>
            <a:r>
              <a:rPr lang="en-US" dirty="0"/>
              <a:t>Remove-</a:t>
            </a:r>
            <a:r>
              <a:rPr lang="en-US" dirty="0" err="1"/>
              <a:t>AdminPowerApp</a:t>
            </a:r>
            <a:r>
              <a:rPr lang="en-US" dirty="0"/>
              <a:t> </a:t>
            </a:r>
            <a:endParaRPr lang="en-US" i="1" dirty="0"/>
          </a:p>
          <a:p>
            <a:pPr marL="285750" indent="-285750">
              <a:buFont typeface="Wingdings" panose="05000000000000000000" pitchFamily="2" charset="2"/>
              <a:buChar char="§"/>
            </a:pPr>
            <a:r>
              <a:rPr lang="en-US" dirty="0"/>
              <a:t>Get-</a:t>
            </a:r>
            <a:r>
              <a:rPr lang="en-US" dirty="0" err="1"/>
              <a:t>AdminPowerAppConnectionReferences</a:t>
            </a:r>
            <a:endParaRPr lang="en-US" dirty="0"/>
          </a:p>
          <a:p>
            <a:pPr marL="285750" indent="-285750">
              <a:buFont typeface="Wingdings" panose="05000000000000000000" pitchFamily="2" charset="2"/>
              <a:buChar char="§"/>
            </a:pPr>
            <a:r>
              <a:rPr lang="en-US" dirty="0"/>
              <a:t>Set-</a:t>
            </a:r>
            <a:r>
              <a:rPr lang="en-US" dirty="0" err="1"/>
              <a:t>AdminPowerAppAsFeatured</a:t>
            </a:r>
            <a:r>
              <a:rPr lang="en-US" dirty="0"/>
              <a:t> </a:t>
            </a:r>
          </a:p>
          <a:p>
            <a:pPr marL="285750" indent="-285750">
              <a:buFont typeface="Wingdings" panose="05000000000000000000" pitchFamily="2" charset="2"/>
              <a:buChar char="§"/>
            </a:pPr>
            <a:r>
              <a:rPr lang="en-US" dirty="0"/>
              <a:t>Clear-</a:t>
            </a:r>
            <a:r>
              <a:rPr lang="en-US" dirty="0" err="1"/>
              <a:t>AdminPowerAppAsFeatured</a:t>
            </a:r>
            <a:r>
              <a:rPr lang="en-US" dirty="0"/>
              <a:t> </a:t>
            </a:r>
            <a:endParaRPr lang="en-US" sz="1600" dirty="0"/>
          </a:p>
          <a:p>
            <a:pPr marL="285750" indent="-285750">
              <a:buFont typeface="Wingdings" panose="05000000000000000000" pitchFamily="2" charset="2"/>
              <a:buChar char="§"/>
            </a:pPr>
            <a:r>
              <a:rPr lang="en-US" dirty="0"/>
              <a:t>Set-</a:t>
            </a:r>
            <a:r>
              <a:rPr lang="en-US" dirty="0" err="1"/>
              <a:t>AdminPowerAppAsHero</a:t>
            </a:r>
            <a:endParaRPr lang="en-US" dirty="0"/>
          </a:p>
          <a:p>
            <a:pPr marL="285750" indent="-285750">
              <a:buFont typeface="Wingdings" panose="05000000000000000000" pitchFamily="2" charset="2"/>
              <a:buChar char="§"/>
            </a:pPr>
            <a:r>
              <a:rPr lang="en-US" dirty="0"/>
              <a:t>Clear-</a:t>
            </a:r>
            <a:r>
              <a:rPr lang="en-US" dirty="0" err="1"/>
              <a:t>AdminPowerAppAsHero</a:t>
            </a:r>
            <a:r>
              <a:rPr lang="en-US" dirty="0"/>
              <a:t> </a:t>
            </a:r>
          </a:p>
          <a:p>
            <a:pPr marL="285750" indent="-285750">
              <a:buFont typeface="Wingdings" panose="05000000000000000000" pitchFamily="2" charset="2"/>
              <a:buChar char="§"/>
            </a:pPr>
            <a:r>
              <a:rPr lang="en-US" dirty="0"/>
              <a:t>Set-</a:t>
            </a:r>
            <a:r>
              <a:rPr lang="en-US" dirty="0" err="1"/>
              <a:t>AdminPowerAppApisToBypassConsent</a:t>
            </a:r>
            <a:endParaRPr lang="en-US" dirty="0"/>
          </a:p>
          <a:p>
            <a:pPr marL="285750" indent="-285750">
              <a:buFont typeface="Wingdings" panose="05000000000000000000" pitchFamily="2" charset="2"/>
              <a:buChar char="§"/>
            </a:pPr>
            <a:r>
              <a:rPr lang="en-US" dirty="0"/>
              <a:t>Clear-</a:t>
            </a:r>
            <a:r>
              <a:rPr lang="en-US" dirty="0" err="1"/>
              <a:t>AdminPowerAppApisToBypassConsent</a:t>
            </a:r>
            <a:endParaRPr lang="en-US" sz="12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1477328"/>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AdminPowerAppRoleAssignment</a:t>
            </a:r>
            <a:endParaRPr lang="en-US" dirty="0"/>
          </a:p>
          <a:p>
            <a:pPr marL="285750" indent="-285750">
              <a:buFont typeface="Wingdings" panose="05000000000000000000" pitchFamily="2" charset="2"/>
              <a:buChar char="§"/>
            </a:pPr>
            <a:r>
              <a:rPr lang="en-US" dirty="0"/>
              <a:t>Remove-</a:t>
            </a:r>
            <a:r>
              <a:rPr lang="en-US" dirty="0" err="1"/>
              <a:t>AdminPowerAppRoleAssignment</a:t>
            </a:r>
            <a:r>
              <a:rPr lang="en-US" dirty="0"/>
              <a:t> </a:t>
            </a:r>
          </a:p>
          <a:p>
            <a:pPr marL="285750" indent="-285750">
              <a:buFont typeface="Wingdings" panose="05000000000000000000" pitchFamily="2" charset="2"/>
              <a:buChar char="§"/>
            </a:pPr>
            <a:r>
              <a:rPr lang="en-US" dirty="0"/>
              <a:t>Set-</a:t>
            </a:r>
            <a:r>
              <a:rPr lang="en-US" dirty="0" err="1"/>
              <a:t>AdminPowerAppRoleAssignment</a:t>
            </a:r>
            <a:endParaRPr lang="en-US" dirty="0"/>
          </a:p>
          <a:p>
            <a:pPr marL="285750" indent="-285750">
              <a:buFont typeface="Wingdings" panose="05000000000000000000" pitchFamily="2" charset="2"/>
              <a:buChar char="§"/>
            </a:pPr>
            <a:r>
              <a:rPr lang="en-US" dirty="0"/>
              <a:t>Set-</a:t>
            </a:r>
            <a:r>
              <a:rPr lang="en-US" dirty="0" err="1"/>
              <a:t>AdminPowerAppOwner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692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Microsoft Flow</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1477328"/>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AdminFlow</a:t>
            </a:r>
            <a:endParaRPr lang="en-US" dirty="0"/>
          </a:p>
          <a:p>
            <a:pPr marL="285750" indent="-285750">
              <a:buFont typeface="Wingdings" panose="05000000000000000000" pitchFamily="2" charset="2"/>
              <a:buChar char="§"/>
            </a:pPr>
            <a:r>
              <a:rPr lang="en-US" dirty="0"/>
              <a:t>Enable-</a:t>
            </a:r>
            <a:r>
              <a:rPr lang="en-US" dirty="0" err="1"/>
              <a:t>AdminFlow</a:t>
            </a:r>
            <a:endParaRPr lang="en-US" dirty="0"/>
          </a:p>
          <a:p>
            <a:pPr marL="285750" indent="-285750">
              <a:buFont typeface="Wingdings" panose="05000000000000000000" pitchFamily="2" charset="2"/>
              <a:buChar char="§"/>
            </a:pPr>
            <a:r>
              <a:rPr lang="en-US" dirty="0"/>
              <a:t>Disable-</a:t>
            </a:r>
            <a:r>
              <a:rPr lang="en-US" dirty="0" err="1"/>
              <a:t>AdminFlow</a:t>
            </a:r>
            <a:r>
              <a:rPr lang="en-US" dirty="0"/>
              <a:t> </a:t>
            </a:r>
          </a:p>
          <a:p>
            <a:pPr marL="285750" indent="-285750">
              <a:buFont typeface="Wingdings" panose="05000000000000000000" pitchFamily="2" charset="2"/>
              <a:buChar char="§"/>
            </a:pPr>
            <a:r>
              <a:rPr lang="en-US" dirty="0"/>
              <a:t>Remove-</a:t>
            </a:r>
            <a:r>
              <a:rPr lang="en-US" dirty="0" err="1"/>
              <a:t>AdminFlow</a:t>
            </a:r>
            <a:r>
              <a:rPr lang="en-US" dirty="0"/>
              <a:t> </a:t>
            </a:r>
          </a:p>
          <a:p>
            <a:pPr marL="285750" indent="-285750">
              <a:buFont typeface="Wingdings" panose="05000000000000000000" pitchFamily="2" charset="2"/>
              <a:buChar char="§"/>
            </a:pPr>
            <a:r>
              <a:rPr lang="en-US" dirty="0"/>
              <a:t>Remove-</a:t>
            </a:r>
            <a:r>
              <a:rPr lang="en-US" dirty="0" err="1"/>
              <a:t>AdminFlowApprovals</a:t>
            </a:r>
            <a:endParaRPr lang="en-US" sz="12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923330"/>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AdminFlowOwnerRole</a:t>
            </a:r>
            <a:endParaRPr lang="en-US" dirty="0"/>
          </a:p>
          <a:p>
            <a:pPr marL="285750" indent="-285750">
              <a:buFont typeface="Wingdings" panose="05000000000000000000" pitchFamily="2" charset="2"/>
              <a:buChar char="§"/>
            </a:pPr>
            <a:r>
              <a:rPr lang="en-US" dirty="0"/>
              <a:t>Set-</a:t>
            </a:r>
            <a:r>
              <a:rPr lang="en-US" dirty="0" err="1"/>
              <a:t>AdminFlowOwnerRole</a:t>
            </a:r>
            <a:endParaRPr lang="en-US" dirty="0"/>
          </a:p>
          <a:p>
            <a:pPr marL="285750" indent="-285750">
              <a:buFont typeface="Wingdings" panose="05000000000000000000" pitchFamily="2" charset="2"/>
              <a:buChar char="§"/>
            </a:pPr>
            <a:r>
              <a:rPr lang="en-US" dirty="0"/>
              <a:t>Remove-</a:t>
            </a:r>
            <a:r>
              <a:rPr lang="en-US" dirty="0" err="1"/>
              <a:t>AdminFlowOwnerRole</a:t>
            </a: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6A7611A5-97D8-49BB-AA3F-0059B419471E}"/>
              </a:ext>
            </a:extLst>
          </p:cNvPr>
          <p:cNvSpPr/>
          <p:nvPr/>
        </p:nvSpPr>
        <p:spPr bwMode="auto">
          <a:xfrm>
            <a:off x="4930885" y="2793139"/>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Approvals</a:t>
            </a:r>
          </a:p>
        </p:txBody>
      </p:sp>
      <p:sp>
        <p:nvSpPr>
          <p:cNvPr id="9" name="Rectangle 8">
            <a:extLst>
              <a:ext uri="{FF2B5EF4-FFF2-40B4-BE49-F238E27FC236}">
                <a16:creationId xmlns:a16="http://schemas.microsoft.com/office/drawing/2014/main" id="{CA4FB4D0-FDC5-44A9-9CA4-659B59EEB382}"/>
              </a:ext>
            </a:extLst>
          </p:cNvPr>
          <p:cNvSpPr/>
          <p:nvPr/>
        </p:nvSpPr>
        <p:spPr>
          <a:xfrm>
            <a:off x="4881936" y="3366462"/>
            <a:ext cx="4176464" cy="923330"/>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FlowApprovalRequest</a:t>
            </a:r>
            <a:r>
              <a:rPr lang="en-US" dirty="0"/>
              <a:t> </a:t>
            </a:r>
          </a:p>
          <a:p>
            <a:pPr marL="285750" indent="-285750">
              <a:buFont typeface="Wingdings" panose="05000000000000000000" pitchFamily="2" charset="2"/>
              <a:buChar char="§"/>
            </a:pPr>
            <a:r>
              <a:rPr lang="en-US" dirty="0"/>
              <a:t>Get-</a:t>
            </a:r>
            <a:r>
              <a:rPr lang="en-US" dirty="0" err="1"/>
              <a:t>FlowApproval</a:t>
            </a:r>
            <a:r>
              <a:rPr lang="en-US" dirty="0"/>
              <a:t> </a:t>
            </a:r>
          </a:p>
          <a:p>
            <a:pPr marL="285750" indent="-285750">
              <a:buFont typeface="Wingdings" panose="05000000000000000000" pitchFamily="2" charset="2"/>
              <a:buChar char="§"/>
            </a:pPr>
            <a:r>
              <a:rPr lang="en-US" dirty="0" err="1"/>
              <a:t>RespondTo-FlowApprovalRequest</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33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icrosoftDynamicsCRM_TDM_Deck EXAMPLE STYLE">
  <a:themeElements>
    <a:clrScheme name="Custom 2">
      <a:dk1>
        <a:srgbClr val="292929"/>
      </a:dk1>
      <a:lt1>
        <a:srgbClr val="FFFFFF"/>
      </a:lt1>
      <a:dk2>
        <a:srgbClr val="00AEEF"/>
      </a:dk2>
      <a:lt2>
        <a:srgbClr val="DDDDDD"/>
      </a:lt2>
      <a:accent1>
        <a:srgbClr val="00AEEF"/>
      </a:accent1>
      <a:accent2>
        <a:srgbClr val="0071BC"/>
      </a:accent2>
      <a:accent3>
        <a:srgbClr val="00A600"/>
      </a:accent3>
      <a:accent4>
        <a:srgbClr val="8CC600"/>
      </a:accent4>
      <a:accent5>
        <a:srgbClr val="FFBE00"/>
      </a:accent5>
      <a:accent6>
        <a:srgbClr val="FF5300"/>
      </a:accent6>
      <a:hlink>
        <a:srgbClr val="00AEEF"/>
      </a:hlink>
      <a:folHlink>
        <a:srgbClr val="FF5300"/>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29_3-30521_MSDynamics_TechCon_16x9">
  <a:themeElements>
    <a:clrScheme name="Custom 6">
      <a:dk1>
        <a:srgbClr val="505050"/>
      </a:dk1>
      <a:lt1>
        <a:srgbClr val="FFFFFF"/>
      </a:lt1>
      <a:dk2>
        <a:srgbClr val="68217A"/>
      </a:dk2>
      <a:lt2>
        <a:srgbClr val="D2D2D2"/>
      </a:lt2>
      <a:accent1>
        <a:srgbClr val="002050"/>
      </a:accent1>
      <a:accent2>
        <a:srgbClr val="442359"/>
      </a:accent2>
      <a:accent3>
        <a:srgbClr val="DC3C00"/>
      </a:accent3>
      <a:accent4>
        <a:srgbClr val="00188F"/>
      </a:accent4>
      <a:accent5>
        <a:srgbClr val="68217A"/>
      </a:accent5>
      <a:accent6>
        <a:srgbClr val="FF8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_Dynamics_TechCon_2015_16x9.potx" id="{B587848B-263D-4ED1-A1BE-70D903B8001A}" vid="{1F0DD8FB-A19B-4493-AEC7-1AE2B05060DE}"/>
    </a:ext>
  </a:extLst>
</a:theme>
</file>

<file path=ppt/theme/theme3.xml><?xml version="1.0" encoding="utf-8"?>
<a:theme xmlns:a="http://schemas.openxmlformats.org/drawingml/2006/main" name="1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4.xml><?xml version="1.0" encoding="utf-8"?>
<a:theme xmlns:a="http://schemas.openxmlformats.org/drawingml/2006/main" name="2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5.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_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C1795788187346AB76A77043A8D3E6" ma:contentTypeVersion="15" ma:contentTypeDescription="Create a new document." ma:contentTypeScope="" ma:versionID="44674666eb4ed31f4ab9d40155aa0781">
  <xsd:schema xmlns:xsd="http://www.w3.org/2001/XMLSchema" xmlns:xs="http://www.w3.org/2001/XMLSchema" xmlns:p="http://schemas.microsoft.com/office/2006/metadata/properties" xmlns:ns1="http://schemas.microsoft.com/sharepoint/v3" xmlns:ns2="413917e0-3c85-4042-b3d6-b66207b014b2" xmlns:ns3="121cbfdf-642d-47d5-bb31-23acd4d6d77c" targetNamespace="http://schemas.microsoft.com/office/2006/metadata/properties" ma:root="true" ma:fieldsID="228616c3723b99adfeaade7cb0a6810e" ns1:_="" ns2:_="" ns3:_="">
    <xsd:import namespace="http://schemas.microsoft.com/sharepoint/v3"/>
    <xsd:import namespace="413917e0-3c85-4042-b3d6-b66207b014b2"/>
    <xsd:import namespace="121cbfdf-642d-47d5-bb31-23acd4d6d7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3917e0-3c85-4042-b3d6-b66207b01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1cbfdf-642d-47d5-bb31-23acd4d6d77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413917e0-3c85-4042-b3d6-b66207b014b2"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D1F6818-1543-4323-8E71-09D640C10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3917e0-3c85-4042-b3d6-b66207b014b2"/>
    <ds:schemaRef ds:uri="121cbfdf-642d-47d5-bb31-23acd4d6d7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B6150D-EDAE-4618-A1C3-0676D84DEDE2}">
  <ds:schemaRefs>
    <ds:schemaRef ds:uri="http://schemas.microsoft.com/sharepoint/v3/contenttype/forms"/>
  </ds:schemaRefs>
</ds:datastoreItem>
</file>

<file path=customXml/itemProps3.xml><?xml version="1.0" encoding="utf-8"?>
<ds:datastoreItem xmlns:ds="http://schemas.openxmlformats.org/officeDocument/2006/customXml" ds:itemID="{C645795C-A6D5-4309-9F40-15582C45B66A}">
  <ds:schemaRefs>
    <ds:schemaRef ds:uri="http://purl.org/dc/elements/1.1/"/>
    <ds:schemaRef ds:uri="http://schemas.microsoft.com/office/infopath/2007/PartnerControls"/>
    <ds:schemaRef ds:uri="http://schemas.microsoft.com/office/2006/metadata/properties"/>
    <ds:schemaRef ds:uri="http://schemas.microsoft.com/sharepoint/v3"/>
    <ds:schemaRef ds:uri="http://purl.org/dc/dcmitype/"/>
    <ds:schemaRef ds:uri="http://www.w3.org/XML/1998/namespace"/>
    <ds:schemaRef ds:uri="http://purl.org/dc/terms/"/>
    <ds:schemaRef ds:uri="http://schemas.microsoft.com/office/2006/documentManagement/types"/>
    <ds:schemaRef ds:uri="413917e0-3c85-4042-b3d6-b66207b014b2"/>
    <ds:schemaRef ds:uri="http://schemas.openxmlformats.org/package/2006/metadata/core-properties"/>
    <ds:schemaRef ds:uri="121cbfdf-642d-47d5-bb31-23acd4d6d77c"/>
  </ds:schemaRefs>
</ds:datastoreItem>
</file>

<file path=docProps/app.xml><?xml version="1.0" encoding="utf-8"?>
<Properties xmlns="http://schemas.openxmlformats.org/officeDocument/2006/extended-properties" xmlns:vt="http://schemas.openxmlformats.org/officeDocument/2006/docPropsVTypes">
  <Template>POTXFile_SMSGRTemplate16x9Final</Template>
  <TotalTime>11525</TotalTime>
  <Words>1600</Words>
  <Application>Microsoft Office PowerPoint</Application>
  <PresentationFormat>On-screen Show (16:9)</PresentationFormat>
  <Paragraphs>298</Paragraphs>
  <Slides>29</Slides>
  <Notes>12</Notes>
  <HiddenSlides>2</HiddenSlides>
  <MMClips>0</MMClips>
  <ScaleCrop>false</ScaleCrop>
  <HeadingPairs>
    <vt:vector size="4" baseType="variant">
      <vt:variant>
        <vt:lpstr>Theme</vt:lpstr>
      </vt:variant>
      <vt:variant>
        <vt:i4>5</vt:i4>
      </vt:variant>
      <vt:variant>
        <vt:lpstr>Slide Titles</vt:lpstr>
      </vt:variant>
      <vt:variant>
        <vt:i4>29</vt:i4>
      </vt:variant>
    </vt:vector>
  </HeadingPairs>
  <TitlesOfParts>
    <vt:vector size="34" baseType="lpstr">
      <vt:lpstr>MicrosoftDynamicsCRM_TDM_Deck EXAMPLE STYLE</vt:lpstr>
      <vt:lpstr>29_3-30521_MSDynamics_TechCon_16x9</vt:lpstr>
      <vt:lpstr>1_MSVID_SMSGR_template_Light_16-9</vt:lpstr>
      <vt:lpstr>2_MSVID_SMSGR_template_Light_16-9</vt:lpstr>
      <vt:lpstr>9-51038_Microsoft Buisness Applications Summit Template</vt:lpstr>
      <vt:lpstr>Alert and Action</vt:lpstr>
      <vt:lpstr>Alert and Action: What we plan to cover</vt:lpstr>
      <vt:lpstr>Now let’s alert and action</vt:lpstr>
      <vt:lpstr>Scenarios</vt:lpstr>
      <vt:lpstr>Automate with PowerShell cmdlets</vt:lpstr>
      <vt:lpstr>Getting started with PowerShell</vt:lpstr>
      <vt:lpstr>Working with Environments and CDS</vt:lpstr>
      <vt:lpstr>Working with PowerApps Canvas apps</vt:lpstr>
      <vt:lpstr>Working with Microsoft Flow</vt:lpstr>
      <vt:lpstr>Working with Connectors</vt:lpstr>
      <vt:lpstr>Working with other tenant resources </vt:lpstr>
      <vt:lpstr>Build the policies you need with the PowerApps, Microsoft Flow Management Connectors</vt:lpstr>
      <vt:lpstr>Power Platform for Admins</vt:lpstr>
      <vt:lpstr>Flow Management</vt:lpstr>
      <vt:lpstr>PowerApps for Admins</vt:lpstr>
      <vt:lpstr>PowerApps for Makers</vt:lpstr>
      <vt:lpstr>Taking action, some examples…</vt:lpstr>
      <vt:lpstr>Welcome new makers and identify champions</vt:lpstr>
      <vt:lpstr>Welcome new makers and identify champions</vt:lpstr>
      <vt:lpstr>Establish and automate your audit process</vt:lpstr>
      <vt:lpstr>Establish and automate your audit process</vt:lpstr>
      <vt:lpstr>“A PowerApp to rule all PowerApps” (Virgin Atlantic)</vt:lpstr>
      <vt:lpstr>Proactive Engagement</vt:lpstr>
      <vt:lpstr>Identify and empower champions</vt:lpstr>
      <vt:lpstr>Module Review</vt:lpstr>
      <vt:lpstr>PowerPoint Presentation</vt:lpstr>
      <vt:lpstr>Flow example</vt:lpstr>
      <vt:lpstr>“A PowerApp to rule all PowerApps” (Virgin Atlantic)</vt:lpstr>
      <vt:lpstr>What we plan to cover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Manuela Pichler</cp:lastModifiedBy>
  <cp:revision>352</cp:revision>
  <dcterms:created xsi:type="dcterms:W3CDTF">2012-07-13T10:00:08Z</dcterms:created>
  <dcterms:modified xsi:type="dcterms:W3CDTF">2019-10-22T19:00:52Z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0x01010093C1795788187346AB76A77043A8D3E6</vt:lpwstr>
  </property>
</Properties>
</file>